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9"/>
  </p:notesMasterIdLst>
  <p:handoutMasterIdLst>
    <p:handoutMasterId r:id="rId30"/>
  </p:handoutMasterIdLst>
  <p:sldIdLst>
    <p:sldId id="362" r:id="rId5"/>
    <p:sldId id="994" r:id="rId6"/>
    <p:sldId id="1022" r:id="rId7"/>
    <p:sldId id="1019" r:id="rId8"/>
    <p:sldId id="375" r:id="rId9"/>
    <p:sldId id="962" r:id="rId10"/>
    <p:sldId id="963" r:id="rId11"/>
    <p:sldId id="964" r:id="rId12"/>
    <p:sldId id="961" r:id="rId13"/>
    <p:sldId id="1016" r:id="rId14"/>
    <p:sldId id="1015" r:id="rId15"/>
    <p:sldId id="1014" r:id="rId16"/>
    <p:sldId id="903" r:id="rId17"/>
    <p:sldId id="1010" r:id="rId18"/>
    <p:sldId id="1011" r:id="rId19"/>
    <p:sldId id="1012" r:id="rId20"/>
    <p:sldId id="1013" r:id="rId21"/>
    <p:sldId id="973" r:id="rId22"/>
    <p:sldId id="915" r:id="rId23"/>
    <p:sldId id="974" r:id="rId24"/>
    <p:sldId id="388" r:id="rId25"/>
    <p:sldId id="267" r:id="rId26"/>
    <p:sldId id="272" r:id="rId27"/>
    <p:sldId id="933" r:id="rId28"/>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81B861"/>
    <a:srgbClr val="E8EDED"/>
    <a:srgbClr val="33CC33"/>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B48617B-BD34-4237-AC33-768593FAF97F}" v="9" dt="2025-06-05T15:04:47.4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047" autoAdjust="0"/>
    <p:restoredTop sz="97404" autoAdjust="0"/>
  </p:normalViewPr>
  <p:slideViewPr>
    <p:cSldViewPr snapToGrid="0" showGuides="1">
      <p:cViewPr varScale="1">
        <p:scale>
          <a:sx n="107" d="100"/>
          <a:sy n="107" d="100"/>
        </p:scale>
        <p:origin x="588" y="114"/>
      </p:cViewPr>
      <p:guideLst>
        <p:guide orient="horz" pos="2160"/>
        <p:guide pos="3840"/>
      </p:guideLst>
    </p:cSldViewPr>
  </p:slideViewPr>
  <p:outlineViewPr>
    <p:cViewPr>
      <p:scale>
        <a:sx n="33" d="100"/>
        <a:sy n="33" d="100"/>
      </p:scale>
      <p:origin x="0" y="-138"/>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112" d="100"/>
          <a:sy n="112" d="100"/>
        </p:scale>
        <p:origin x="5244" y="11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rko Cano Soveri" userId="b7d6459f-ec2f-411a-b862-603b2cfee622" providerId="ADAL" clId="{1B7416FC-C88A-4A13-98C6-BF36214CFF03}"/>
    <pc:docChg chg="undo custSel addSld delSld modSld sldOrd modMainMaster">
      <pc:chgData name="Mirko Cano Soveri" userId="b7d6459f-ec2f-411a-b862-603b2cfee622" providerId="ADAL" clId="{1B7416FC-C88A-4A13-98C6-BF36214CFF03}" dt="2025-03-06T13:59:23.800" v="687"/>
      <pc:docMkLst>
        <pc:docMk/>
      </pc:docMkLst>
      <pc:sldChg chg="add ord">
        <pc:chgData name="Mirko Cano Soveri" userId="b7d6459f-ec2f-411a-b862-603b2cfee622" providerId="ADAL" clId="{1B7416FC-C88A-4A13-98C6-BF36214CFF03}" dt="2025-03-06T13:59:19.878" v="683"/>
        <pc:sldMkLst>
          <pc:docMk/>
          <pc:sldMk cId="4118093696" sldId="267"/>
        </pc:sldMkLst>
      </pc:sldChg>
      <pc:sldChg chg="ord">
        <pc:chgData name="Mirko Cano Soveri" userId="b7d6459f-ec2f-411a-b862-603b2cfee622" providerId="ADAL" clId="{1B7416FC-C88A-4A13-98C6-BF36214CFF03}" dt="2025-03-06T13:59:23.800" v="687"/>
        <pc:sldMkLst>
          <pc:docMk/>
          <pc:sldMk cId="2321671959" sldId="388"/>
        </pc:sldMkLst>
      </pc:sldChg>
      <pc:sldChg chg="add del">
        <pc:chgData name="Mirko Cano Soveri" userId="b7d6459f-ec2f-411a-b862-603b2cfee622" providerId="ADAL" clId="{1B7416FC-C88A-4A13-98C6-BF36214CFF03}" dt="2025-03-06T13:57:19.819" v="678"/>
        <pc:sldMkLst>
          <pc:docMk/>
          <pc:sldMk cId="1190807443" sldId="903"/>
        </pc:sldMkLst>
      </pc:sldChg>
      <pc:sldChg chg="add del">
        <pc:chgData name="Mirko Cano Soveri" userId="b7d6459f-ec2f-411a-b862-603b2cfee622" providerId="ADAL" clId="{1B7416FC-C88A-4A13-98C6-BF36214CFF03}" dt="2025-03-06T13:57:19.819" v="678"/>
        <pc:sldMkLst>
          <pc:docMk/>
          <pc:sldMk cId="1080141392" sldId="915"/>
        </pc:sldMkLst>
      </pc:sldChg>
      <pc:sldChg chg="add del">
        <pc:chgData name="Mirko Cano Soveri" userId="b7d6459f-ec2f-411a-b862-603b2cfee622" providerId="ADAL" clId="{1B7416FC-C88A-4A13-98C6-BF36214CFF03}" dt="2025-03-06T13:57:19.819" v="678"/>
        <pc:sldMkLst>
          <pc:docMk/>
          <pc:sldMk cId="779374631" sldId="931"/>
        </pc:sldMkLst>
      </pc:sldChg>
      <pc:sldChg chg="add del">
        <pc:chgData name="Mirko Cano Soveri" userId="b7d6459f-ec2f-411a-b862-603b2cfee622" providerId="ADAL" clId="{1B7416FC-C88A-4A13-98C6-BF36214CFF03}" dt="2025-03-06T13:57:19.819" v="678"/>
        <pc:sldMkLst>
          <pc:docMk/>
          <pc:sldMk cId="2407511947" sldId="932"/>
        </pc:sldMkLst>
      </pc:sldChg>
      <pc:sldChg chg="add del">
        <pc:chgData name="Mirko Cano Soveri" userId="b7d6459f-ec2f-411a-b862-603b2cfee622" providerId="ADAL" clId="{1B7416FC-C88A-4A13-98C6-BF36214CFF03}" dt="2025-03-06T13:57:19.819" v="678"/>
        <pc:sldMkLst>
          <pc:docMk/>
          <pc:sldMk cId="3755902826" sldId="961"/>
        </pc:sldMkLst>
      </pc:sldChg>
      <pc:sldChg chg="add del">
        <pc:chgData name="Mirko Cano Soveri" userId="b7d6459f-ec2f-411a-b862-603b2cfee622" providerId="ADAL" clId="{1B7416FC-C88A-4A13-98C6-BF36214CFF03}" dt="2025-03-06T13:57:19.819" v="678"/>
        <pc:sldMkLst>
          <pc:docMk/>
          <pc:sldMk cId="2346672909" sldId="962"/>
        </pc:sldMkLst>
      </pc:sldChg>
      <pc:sldChg chg="add del">
        <pc:chgData name="Mirko Cano Soveri" userId="b7d6459f-ec2f-411a-b862-603b2cfee622" providerId="ADAL" clId="{1B7416FC-C88A-4A13-98C6-BF36214CFF03}" dt="2025-03-06T13:57:19.819" v="678"/>
        <pc:sldMkLst>
          <pc:docMk/>
          <pc:sldMk cId="3242984773" sldId="963"/>
        </pc:sldMkLst>
      </pc:sldChg>
      <pc:sldChg chg="add del">
        <pc:chgData name="Mirko Cano Soveri" userId="b7d6459f-ec2f-411a-b862-603b2cfee622" providerId="ADAL" clId="{1B7416FC-C88A-4A13-98C6-BF36214CFF03}" dt="2025-03-06T13:57:19.819" v="678"/>
        <pc:sldMkLst>
          <pc:docMk/>
          <pc:sldMk cId="1191166300" sldId="964"/>
        </pc:sldMkLst>
      </pc:sldChg>
      <pc:sldChg chg="add del">
        <pc:chgData name="Mirko Cano Soveri" userId="b7d6459f-ec2f-411a-b862-603b2cfee622" providerId="ADAL" clId="{1B7416FC-C88A-4A13-98C6-BF36214CFF03}" dt="2025-03-06T13:57:19.819" v="678"/>
        <pc:sldMkLst>
          <pc:docMk/>
          <pc:sldMk cId="2718988774" sldId="973"/>
        </pc:sldMkLst>
      </pc:sldChg>
      <pc:sldChg chg="add del">
        <pc:chgData name="Mirko Cano Soveri" userId="b7d6459f-ec2f-411a-b862-603b2cfee622" providerId="ADAL" clId="{1B7416FC-C88A-4A13-98C6-BF36214CFF03}" dt="2025-03-06T13:57:19.819" v="678"/>
        <pc:sldMkLst>
          <pc:docMk/>
          <pc:sldMk cId="1898364297" sldId="974"/>
        </pc:sldMkLst>
      </pc:sldChg>
      <pc:sldChg chg="delSp modSp mod">
        <pc:chgData name="Mirko Cano Soveri" userId="b7d6459f-ec2f-411a-b862-603b2cfee622" providerId="ADAL" clId="{1B7416FC-C88A-4A13-98C6-BF36214CFF03}" dt="2025-03-04T10:58:13.169" v="30" actId="478"/>
        <pc:sldMkLst>
          <pc:docMk/>
          <pc:sldMk cId="2175674980" sldId="994"/>
        </pc:sldMkLst>
        <pc:spChg chg="del">
          <ac:chgData name="Mirko Cano Soveri" userId="b7d6459f-ec2f-411a-b862-603b2cfee622" providerId="ADAL" clId="{1B7416FC-C88A-4A13-98C6-BF36214CFF03}" dt="2025-03-04T10:58:12.016" v="29" actId="478"/>
          <ac:spMkLst>
            <pc:docMk/>
            <pc:sldMk cId="2175674980" sldId="994"/>
            <ac:spMk id="14" creationId="{1ACAF742-6253-EBD2-BC41-5A3A56547A06}"/>
          </ac:spMkLst>
        </pc:spChg>
        <pc:picChg chg="del">
          <ac:chgData name="Mirko Cano Soveri" userId="b7d6459f-ec2f-411a-b862-603b2cfee622" providerId="ADAL" clId="{1B7416FC-C88A-4A13-98C6-BF36214CFF03}" dt="2025-03-04T10:58:10.646" v="28" actId="478"/>
          <ac:picMkLst>
            <pc:docMk/>
            <pc:sldMk cId="2175674980" sldId="994"/>
            <ac:picMk id="6" creationId="{F2E4A5BC-30FF-E0B5-F9EA-C278A30A660E}"/>
          </ac:picMkLst>
        </pc:picChg>
        <pc:cxnChg chg="del mod">
          <ac:chgData name="Mirko Cano Soveri" userId="b7d6459f-ec2f-411a-b862-603b2cfee622" providerId="ADAL" clId="{1B7416FC-C88A-4A13-98C6-BF36214CFF03}" dt="2025-03-04T10:58:13.169" v="30" actId="478"/>
          <ac:cxnSpMkLst>
            <pc:docMk/>
            <pc:sldMk cId="2175674980" sldId="994"/>
            <ac:cxnSpMk id="11" creationId="{736D386A-A12D-AD1B-F29F-9A32C538E654}"/>
          </ac:cxnSpMkLst>
        </pc:cxnChg>
      </pc:sldChg>
      <pc:sldChg chg="del">
        <pc:chgData name="Mirko Cano Soveri" userId="b7d6459f-ec2f-411a-b862-603b2cfee622" providerId="ADAL" clId="{1B7416FC-C88A-4A13-98C6-BF36214CFF03}" dt="2025-03-06T13:57:23.745" v="679" actId="47"/>
        <pc:sldMkLst>
          <pc:docMk/>
          <pc:sldMk cId="1487700589" sldId="1010"/>
        </pc:sldMkLst>
      </pc:sldChg>
      <pc:sldChg chg="add del">
        <pc:chgData name="Mirko Cano Soveri" userId="b7d6459f-ec2f-411a-b862-603b2cfee622" providerId="ADAL" clId="{1B7416FC-C88A-4A13-98C6-BF36214CFF03}" dt="2025-03-06T13:57:19.819" v="678"/>
        <pc:sldMkLst>
          <pc:docMk/>
          <pc:sldMk cId="1540508578" sldId="1011"/>
        </pc:sldMkLst>
      </pc:sldChg>
      <pc:sldChg chg="add del">
        <pc:chgData name="Mirko Cano Soveri" userId="b7d6459f-ec2f-411a-b862-603b2cfee622" providerId="ADAL" clId="{1B7416FC-C88A-4A13-98C6-BF36214CFF03}" dt="2025-03-06T13:57:19.819" v="678"/>
        <pc:sldMkLst>
          <pc:docMk/>
          <pc:sldMk cId="3548439521" sldId="1012"/>
        </pc:sldMkLst>
      </pc:sldChg>
      <pc:sldChg chg="add del">
        <pc:chgData name="Mirko Cano Soveri" userId="b7d6459f-ec2f-411a-b862-603b2cfee622" providerId="ADAL" clId="{1B7416FC-C88A-4A13-98C6-BF36214CFF03}" dt="2025-03-06T13:57:19.819" v="678"/>
        <pc:sldMkLst>
          <pc:docMk/>
          <pc:sldMk cId="480947926" sldId="1013"/>
        </pc:sldMkLst>
      </pc:sldChg>
      <pc:sldChg chg="add del">
        <pc:chgData name="Mirko Cano Soveri" userId="b7d6459f-ec2f-411a-b862-603b2cfee622" providerId="ADAL" clId="{1B7416FC-C88A-4A13-98C6-BF36214CFF03}" dt="2025-03-06T13:57:19.819" v="678"/>
        <pc:sldMkLst>
          <pc:docMk/>
          <pc:sldMk cId="844586631" sldId="1014"/>
        </pc:sldMkLst>
      </pc:sldChg>
      <pc:sldChg chg="modSp add del mod ord">
        <pc:chgData name="Mirko Cano Soveri" userId="b7d6459f-ec2f-411a-b862-603b2cfee622" providerId="ADAL" clId="{1B7416FC-C88A-4A13-98C6-BF36214CFF03}" dt="2025-03-05T12:34:26.700" v="603"/>
        <pc:sldMkLst>
          <pc:docMk/>
          <pc:sldMk cId="1347607804" sldId="1015"/>
        </pc:sldMkLst>
        <pc:spChg chg="mod">
          <ac:chgData name="Mirko Cano Soveri" userId="b7d6459f-ec2f-411a-b862-603b2cfee622" providerId="ADAL" clId="{1B7416FC-C88A-4A13-98C6-BF36214CFF03}" dt="2025-03-04T10:59:23.090" v="37" actId="6549"/>
          <ac:spMkLst>
            <pc:docMk/>
            <pc:sldMk cId="1347607804" sldId="1015"/>
            <ac:spMk id="9" creationId="{4BEC5FFE-9EE3-4547-AC04-1005AF2E23C2}"/>
          </ac:spMkLst>
        </pc:spChg>
      </pc:sldChg>
      <pc:sldChg chg="modSp add del mod">
        <pc:chgData name="Mirko Cano Soveri" userId="b7d6459f-ec2f-411a-b862-603b2cfee622" providerId="ADAL" clId="{1B7416FC-C88A-4A13-98C6-BF36214CFF03}" dt="2025-03-05T12:34:31.191" v="604"/>
        <pc:sldMkLst>
          <pc:docMk/>
          <pc:sldMk cId="3834913799" sldId="1016"/>
        </pc:sldMkLst>
        <pc:spChg chg="mod">
          <ac:chgData name="Mirko Cano Soveri" userId="b7d6459f-ec2f-411a-b862-603b2cfee622" providerId="ADAL" clId="{1B7416FC-C88A-4A13-98C6-BF36214CFF03}" dt="2025-03-04T12:59:32.940" v="44" actId="6549"/>
          <ac:spMkLst>
            <pc:docMk/>
            <pc:sldMk cId="3834913799" sldId="1016"/>
            <ac:spMk id="9" creationId="{4BEC5FFE-9EE3-4547-AC04-1005AF2E23C2}"/>
          </ac:spMkLst>
        </pc:spChg>
      </pc:sldChg>
      <pc:sldChg chg="del">
        <pc:chgData name="Mirko Cano Soveri" userId="b7d6459f-ec2f-411a-b862-603b2cfee622" providerId="ADAL" clId="{1B7416FC-C88A-4A13-98C6-BF36214CFF03}" dt="2025-03-04T10:59:56.516" v="42" actId="47"/>
        <pc:sldMkLst>
          <pc:docMk/>
          <pc:sldMk cId="823561839" sldId="1017"/>
        </pc:sldMkLst>
      </pc:sldChg>
      <pc:sldChg chg="add del">
        <pc:chgData name="Mirko Cano Soveri" userId="b7d6459f-ec2f-411a-b862-603b2cfee622" providerId="ADAL" clId="{1B7416FC-C88A-4A13-98C6-BF36214CFF03}" dt="2025-03-05T12:44:35.365" v="626" actId="47"/>
        <pc:sldMkLst>
          <pc:docMk/>
          <pc:sldMk cId="3046607119" sldId="1018"/>
        </pc:sldMkLst>
      </pc:sldChg>
      <pc:sldChg chg="addSp delSp modSp mod">
        <pc:chgData name="Mirko Cano Soveri" userId="b7d6459f-ec2f-411a-b862-603b2cfee622" providerId="ADAL" clId="{1B7416FC-C88A-4A13-98C6-BF36214CFF03}" dt="2025-03-05T15:58:04.553" v="673" actId="108"/>
        <pc:sldMkLst>
          <pc:docMk/>
          <pc:sldMk cId="1366566982" sldId="1019"/>
        </pc:sldMkLst>
        <pc:spChg chg="add del mod">
          <ac:chgData name="Mirko Cano Soveri" userId="b7d6459f-ec2f-411a-b862-603b2cfee622" providerId="ADAL" clId="{1B7416FC-C88A-4A13-98C6-BF36214CFF03}" dt="2025-03-04T15:44:39.506" v="532"/>
          <ac:spMkLst>
            <pc:docMk/>
            <pc:sldMk cId="1366566982" sldId="1019"/>
            <ac:spMk id="3" creationId="{1103EF40-D91F-8DF5-A78A-5633E0BE26D1}"/>
          </ac:spMkLst>
        </pc:spChg>
        <pc:spChg chg="add del mod">
          <ac:chgData name="Mirko Cano Soveri" userId="b7d6459f-ec2f-411a-b862-603b2cfee622" providerId="ADAL" clId="{1B7416FC-C88A-4A13-98C6-BF36214CFF03}" dt="2025-03-05T15:58:04.553" v="673" actId="108"/>
          <ac:spMkLst>
            <pc:docMk/>
            <pc:sldMk cId="1366566982" sldId="1019"/>
            <ac:spMk id="3" creationId="{4F5AF9E9-35C7-770E-39B2-19D09D68216B}"/>
          </ac:spMkLst>
        </pc:spChg>
        <pc:spChg chg="add del mod">
          <ac:chgData name="Mirko Cano Soveri" userId="b7d6459f-ec2f-411a-b862-603b2cfee622" providerId="ADAL" clId="{1B7416FC-C88A-4A13-98C6-BF36214CFF03}" dt="2025-03-05T12:40:14.894" v="618" actId="478"/>
          <ac:spMkLst>
            <pc:docMk/>
            <pc:sldMk cId="1366566982" sldId="1019"/>
            <ac:spMk id="4" creationId="{E8BBC4BB-AFD9-C758-FB3A-E97123A8CA3F}"/>
          </ac:spMkLst>
        </pc:spChg>
        <pc:spChg chg="mod">
          <ac:chgData name="Mirko Cano Soveri" userId="b7d6459f-ec2f-411a-b862-603b2cfee622" providerId="ADAL" clId="{1B7416FC-C88A-4A13-98C6-BF36214CFF03}" dt="2025-03-04T10:59:31.839" v="39" actId="6549"/>
          <ac:spMkLst>
            <pc:docMk/>
            <pc:sldMk cId="1366566982" sldId="1019"/>
            <ac:spMk id="5" creationId="{E01A1473-73CA-D738-F0CD-FCAA8594F588}"/>
          </ac:spMkLst>
        </pc:spChg>
      </pc:sldChg>
      <pc:sldChg chg="modSp new mod">
        <pc:chgData name="Mirko Cano Soveri" userId="b7d6459f-ec2f-411a-b862-603b2cfee622" providerId="ADAL" clId="{1B7416FC-C88A-4A13-98C6-BF36214CFF03}" dt="2025-03-06T08:40:04.152" v="677" actId="255"/>
        <pc:sldMkLst>
          <pc:docMk/>
          <pc:sldMk cId="170314457" sldId="1020"/>
        </pc:sldMkLst>
        <pc:spChg chg="mod">
          <ac:chgData name="Mirko Cano Soveri" userId="b7d6459f-ec2f-411a-b862-603b2cfee622" providerId="ADAL" clId="{1B7416FC-C88A-4A13-98C6-BF36214CFF03}" dt="2025-03-04T13:02:23.761" v="77" actId="404"/>
          <ac:spMkLst>
            <pc:docMk/>
            <pc:sldMk cId="170314457" sldId="1020"/>
            <ac:spMk id="2" creationId="{CF7EBED2-3563-EAC0-88FD-25DD75D6D1EA}"/>
          </ac:spMkLst>
        </pc:spChg>
        <pc:spChg chg="mod">
          <ac:chgData name="Mirko Cano Soveri" userId="b7d6459f-ec2f-411a-b862-603b2cfee622" providerId="ADAL" clId="{1B7416FC-C88A-4A13-98C6-BF36214CFF03}" dt="2025-03-06T08:40:04.152" v="677" actId="255"/>
          <ac:spMkLst>
            <pc:docMk/>
            <pc:sldMk cId="170314457" sldId="1020"/>
            <ac:spMk id="3" creationId="{9FF1EAC1-77BE-DC3E-4610-CC490FB348C0}"/>
          </ac:spMkLst>
        </pc:spChg>
      </pc:sldChg>
      <pc:sldChg chg="add del">
        <pc:chgData name="Mirko Cano Soveri" userId="b7d6459f-ec2f-411a-b862-603b2cfee622" providerId="ADAL" clId="{1B7416FC-C88A-4A13-98C6-BF36214CFF03}" dt="2025-03-05T12:44:35.365" v="626" actId="47"/>
        <pc:sldMkLst>
          <pc:docMk/>
          <pc:sldMk cId="2823762929" sldId="1021"/>
        </pc:sldMkLst>
      </pc:sldChg>
      <pc:sldChg chg="add del">
        <pc:chgData name="Mirko Cano Soveri" userId="b7d6459f-ec2f-411a-b862-603b2cfee622" providerId="ADAL" clId="{1B7416FC-C88A-4A13-98C6-BF36214CFF03}" dt="2025-03-05T12:44:35.365" v="626" actId="47"/>
        <pc:sldMkLst>
          <pc:docMk/>
          <pc:sldMk cId="3593864564" sldId="1022"/>
        </pc:sldMkLst>
      </pc:sldChg>
      <pc:sldChg chg="add del">
        <pc:chgData name="Mirko Cano Soveri" userId="b7d6459f-ec2f-411a-b862-603b2cfee622" providerId="ADAL" clId="{1B7416FC-C88A-4A13-98C6-BF36214CFF03}" dt="2025-03-05T12:44:35.365" v="626" actId="47"/>
        <pc:sldMkLst>
          <pc:docMk/>
          <pc:sldMk cId="2673803662" sldId="1023"/>
        </pc:sldMkLst>
      </pc:sldChg>
      <pc:sldChg chg="add del">
        <pc:chgData name="Mirko Cano Soveri" userId="b7d6459f-ec2f-411a-b862-603b2cfee622" providerId="ADAL" clId="{1B7416FC-C88A-4A13-98C6-BF36214CFF03}" dt="2025-03-05T12:44:35.365" v="626" actId="47"/>
        <pc:sldMkLst>
          <pc:docMk/>
          <pc:sldMk cId="2973741088" sldId="1024"/>
        </pc:sldMkLst>
      </pc:sldChg>
      <pc:sldChg chg="add del">
        <pc:chgData name="Mirko Cano Soveri" userId="b7d6459f-ec2f-411a-b862-603b2cfee622" providerId="ADAL" clId="{1B7416FC-C88A-4A13-98C6-BF36214CFF03}" dt="2025-03-05T12:44:35.365" v="626" actId="47"/>
        <pc:sldMkLst>
          <pc:docMk/>
          <pc:sldMk cId="3838219784" sldId="1025"/>
        </pc:sldMkLst>
      </pc:sldChg>
      <pc:sldChg chg="add del">
        <pc:chgData name="Mirko Cano Soveri" userId="b7d6459f-ec2f-411a-b862-603b2cfee622" providerId="ADAL" clId="{1B7416FC-C88A-4A13-98C6-BF36214CFF03}" dt="2025-03-05T12:44:35.365" v="626" actId="47"/>
        <pc:sldMkLst>
          <pc:docMk/>
          <pc:sldMk cId="2865905720" sldId="1026"/>
        </pc:sldMkLst>
      </pc:sldChg>
      <pc:sldChg chg="add del">
        <pc:chgData name="Mirko Cano Soveri" userId="b7d6459f-ec2f-411a-b862-603b2cfee622" providerId="ADAL" clId="{1B7416FC-C88A-4A13-98C6-BF36214CFF03}" dt="2025-03-05T12:44:35.365" v="626" actId="47"/>
        <pc:sldMkLst>
          <pc:docMk/>
          <pc:sldMk cId="4109212454" sldId="1027"/>
        </pc:sldMkLst>
      </pc:sldChg>
      <pc:sldMasterChg chg="modSldLayout">
        <pc:chgData name="Mirko Cano Soveri" userId="b7d6459f-ec2f-411a-b862-603b2cfee622" providerId="ADAL" clId="{1B7416FC-C88A-4A13-98C6-BF36214CFF03}" dt="2025-03-04T10:27:16.029" v="27"/>
        <pc:sldMasterMkLst>
          <pc:docMk/>
          <pc:sldMasterMk cId="0" sldId="2147485146"/>
        </pc:sldMasterMkLst>
        <pc:sldLayoutChg chg="modSp mod">
          <pc:chgData name="Mirko Cano Soveri" userId="b7d6459f-ec2f-411a-b862-603b2cfee622" providerId="ADAL" clId="{1B7416FC-C88A-4A13-98C6-BF36214CFF03}" dt="2025-03-04T10:27:16.029" v="27"/>
          <pc:sldLayoutMkLst>
            <pc:docMk/>
            <pc:sldMasterMk cId="0" sldId="2147485146"/>
            <pc:sldLayoutMk cId="1780556474" sldId="2147485357"/>
          </pc:sldLayoutMkLst>
          <pc:spChg chg="mod">
            <ac:chgData name="Mirko Cano Soveri" userId="b7d6459f-ec2f-411a-b862-603b2cfee622" providerId="ADAL" clId="{1B7416FC-C88A-4A13-98C6-BF36214CFF03}" dt="2025-03-04T10:27:01.902" v="26" actId="20577"/>
            <ac:spMkLst>
              <pc:docMk/>
              <pc:sldMasterMk cId="0" sldId="2147485146"/>
              <pc:sldLayoutMk cId="1780556474" sldId="2147485357"/>
              <ac:spMk id="4" creationId="{56195AB9-A673-4C24-8673-8DCA47EAC9C2}"/>
            </ac:spMkLst>
          </pc:spChg>
          <pc:spChg chg="mod">
            <ac:chgData name="Mirko Cano Soveri" userId="b7d6459f-ec2f-411a-b862-603b2cfee622" providerId="ADAL" clId="{1B7416FC-C88A-4A13-98C6-BF36214CFF03}" dt="2025-03-04T10:27:16.029" v="27"/>
            <ac:spMkLst>
              <pc:docMk/>
              <pc:sldMasterMk cId="0" sldId="2147485146"/>
              <pc:sldLayoutMk cId="1780556474" sldId="2147485357"/>
              <ac:spMk id="5" creationId="{1F6CC7DC-5026-4B41-9464-21CDC003E758}"/>
            </ac:spMkLst>
          </pc:spChg>
        </pc:sldLayoutChg>
      </pc:sldMasterChg>
    </pc:docChg>
  </pc:docChgLst>
  <pc:docChgLst>
    <pc:chgData name="Mirko Cano Soveri" userId="b7d6459f-ec2f-411a-b862-603b2cfee622" providerId="ADAL" clId="{6384451A-AAB2-4B7C-8338-5C61E6CF2494}"/>
    <pc:docChg chg="undo custSel delSld modSld modMainMaster">
      <pc:chgData name="Mirko Cano Soveri" userId="b7d6459f-ec2f-411a-b862-603b2cfee622" providerId="ADAL" clId="{6384451A-AAB2-4B7C-8338-5C61E6CF2494}" dt="2024-12-12T10:31:42.598" v="74" actId="1076"/>
      <pc:docMkLst>
        <pc:docMk/>
      </pc:docMkLst>
      <pc:sldChg chg="modSp mod">
        <pc:chgData name="Mirko Cano Soveri" userId="b7d6459f-ec2f-411a-b862-603b2cfee622" providerId="ADAL" clId="{6384451A-AAB2-4B7C-8338-5C61E6CF2494}" dt="2024-12-10T15:39:43.988" v="1" actId="14861"/>
        <pc:sldMkLst>
          <pc:docMk/>
          <pc:sldMk cId="2175674980" sldId="994"/>
        </pc:sldMkLst>
        <pc:spChg chg="mod">
          <ac:chgData name="Mirko Cano Soveri" userId="b7d6459f-ec2f-411a-b862-603b2cfee622" providerId="ADAL" clId="{6384451A-AAB2-4B7C-8338-5C61E6CF2494}" dt="2024-12-10T15:39:43.988" v="1" actId="14861"/>
          <ac:spMkLst>
            <pc:docMk/>
            <pc:sldMk cId="2175674980" sldId="994"/>
            <ac:spMk id="14" creationId="{1ACAF742-6253-EBD2-BC41-5A3A56547A06}"/>
          </ac:spMkLst>
        </pc:spChg>
        <pc:spChg chg="mod">
          <ac:chgData name="Mirko Cano Soveri" userId="b7d6459f-ec2f-411a-b862-603b2cfee622" providerId="ADAL" clId="{6384451A-AAB2-4B7C-8338-5C61E6CF2494}" dt="2024-12-10T15:39:10.135" v="0" actId="20577"/>
          <ac:spMkLst>
            <pc:docMk/>
            <pc:sldMk cId="2175674980" sldId="994"/>
            <ac:spMk id="160" creationId="{56D02A29-3879-4F04-8D27-9D0184D1C446}"/>
          </ac:spMkLst>
        </pc:spChg>
      </pc:sldChg>
      <pc:sldChg chg="modSp">
        <pc:chgData name="Mirko Cano Soveri" userId="b7d6459f-ec2f-411a-b862-603b2cfee622" providerId="ADAL" clId="{6384451A-AAB2-4B7C-8338-5C61E6CF2494}" dt="2024-12-12T10:31:42.598" v="74" actId="1076"/>
        <pc:sldMkLst>
          <pc:docMk/>
          <pc:sldMk cId="3834913799" sldId="1016"/>
        </pc:sldMkLst>
        <pc:spChg chg="mod">
          <ac:chgData name="Mirko Cano Soveri" userId="b7d6459f-ec2f-411a-b862-603b2cfee622" providerId="ADAL" clId="{6384451A-AAB2-4B7C-8338-5C61E6CF2494}" dt="2024-12-12T10:31:42.598" v="74" actId="1076"/>
          <ac:spMkLst>
            <pc:docMk/>
            <pc:sldMk cId="3834913799" sldId="1016"/>
            <ac:spMk id="7170" creationId="{3794A7AC-F975-4B82-9FCA-9C67ECE03726}"/>
          </ac:spMkLst>
        </pc:spChg>
      </pc:sldChg>
      <pc:sldChg chg="modSp del mod">
        <pc:chgData name="Mirko Cano Soveri" userId="b7d6459f-ec2f-411a-b862-603b2cfee622" providerId="ADAL" clId="{6384451A-AAB2-4B7C-8338-5C61E6CF2494}" dt="2024-12-11T13:53:22.489" v="73" actId="47"/>
        <pc:sldMkLst>
          <pc:docMk/>
          <pc:sldMk cId="405332523" sldId="1020"/>
        </pc:sldMkLst>
        <pc:spChg chg="mod">
          <ac:chgData name="Mirko Cano Soveri" userId="b7d6459f-ec2f-411a-b862-603b2cfee622" providerId="ADAL" clId="{6384451A-AAB2-4B7C-8338-5C61E6CF2494}" dt="2024-12-11T09:27:01.819" v="72" actId="20577"/>
          <ac:spMkLst>
            <pc:docMk/>
            <pc:sldMk cId="405332523" sldId="1020"/>
            <ac:spMk id="9" creationId="{4BEC5FFE-9EE3-4547-AC04-1005AF2E23C2}"/>
          </ac:spMkLst>
        </pc:spChg>
        <pc:spChg chg="mod">
          <ac:chgData name="Mirko Cano Soveri" userId="b7d6459f-ec2f-411a-b862-603b2cfee622" providerId="ADAL" clId="{6384451A-AAB2-4B7C-8338-5C61E6CF2494}" dt="2024-12-10T15:50:30.091" v="26" actId="20577"/>
          <ac:spMkLst>
            <pc:docMk/>
            <pc:sldMk cId="405332523" sldId="1020"/>
            <ac:spMk id="7170" creationId="{3794A7AC-F975-4B82-9FCA-9C67ECE03726}"/>
          </ac:spMkLst>
        </pc:spChg>
      </pc:sldChg>
      <pc:sldMasterChg chg="modSldLayout">
        <pc:chgData name="Mirko Cano Soveri" userId="b7d6459f-ec2f-411a-b862-603b2cfee622" providerId="ADAL" clId="{6384451A-AAB2-4B7C-8338-5C61E6CF2494}" dt="2024-12-11T08:13:28.056" v="62"/>
        <pc:sldMasterMkLst>
          <pc:docMk/>
          <pc:sldMasterMk cId="0" sldId="2147485146"/>
        </pc:sldMasterMkLst>
        <pc:sldLayoutChg chg="modSp mod">
          <pc:chgData name="Mirko Cano Soveri" userId="b7d6459f-ec2f-411a-b862-603b2cfee622" providerId="ADAL" clId="{6384451A-AAB2-4B7C-8338-5C61E6CF2494}" dt="2024-12-11T08:13:28.056" v="62"/>
          <pc:sldLayoutMkLst>
            <pc:docMk/>
            <pc:sldMasterMk cId="0" sldId="2147485146"/>
            <pc:sldLayoutMk cId="1780556474" sldId="2147485357"/>
          </pc:sldLayoutMkLst>
          <pc:spChg chg="mod">
            <ac:chgData name="Mirko Cano Soveri" userId="b7d6459f-ec2f-411a-b862-603b2cfee622" providerId="ADAL" clId="{6384451A-AAB2-4B7C-8338-5C61E6CF2494}" dt="2024-12-11T08:13:28.056" v="62"/>
            <ac:spMkLst>
              <pc:docMk/>
              <pc:sldMasterMk cId="0" sldId="2147485146"/>
              <pc:sldLayoutMk cId="1780556474" sldId="2147485357"/>
              <ac:spMk id="5" creationId="{1F6CC7DC-5026-4B41-9464-21CDC003E758}"/>
            </ac:spMkLst>
          </pc:spChg>
        </pc:sldLayoutChg>
      </pc:sldMasterChg>
    </pc:docChg>
  </pc:docChgLst>
  <pc:docChgLst>
    <pc:chgData name="Mirko Cano Soveri" userId="b7d6459f-ec2f-411a-b862-603b2cfee622" providerId="ADAL" clId="{EB48617B-BD34-4237-AC33-768593FAF97F}"/>
    <pc:docChg chg="addSld delSld modSld sldOrd modMainMaster">
      <pc:chgData name="Mirko Cano Soveri" userId="b7d6459f-ec2f-411a-b862-603b2cfee622" providerId="ADAL" clId="{EB48617B-BD34-4237-AC33-768593FAF97F}" dt="2025-06-06T09:31:30.375" v="175" actId="2696"/>
      <pc:docMkLst>
        <pc:docMk/>
      </pc:docMkLst>
      <pc:sldChg chg="add del">
        <pc:chgData name="Mirko Cano Soveri" userId="b7d6459f-ec2f-411a-b862-603b2cfee622" providerId="ADAL" clId="{EB48617B-BD34-4237-AC33-768593FAF97F}" dt="2025-06-05T15:01:44.915" v="160"/>
        <pc:sldMkLst>
          <pc:docMk/>
          <pc:sldMk cId="4118093696" sldId="267"/>
        </pc:sldMkLst>
      </pc:sldChg>
      <pc:sldChg chg="add">
        <pc:chgData name="Mirko Cano Soveri" userId="b7d6459f-ec2f-411a-b862-603b2cfee622" providerId="ADAL" clId="{EB48617B-BD34-4237-AC33-768593FAF97F}" dt="2025-06-05T15:01:44.915" v="160"/>
        <pc:sldMkLst>
          <pc:docMk/>
          <pc:sldMk cId="2820138900" sldId="272"/>
        </pc:sldMkLst>
      </pc:sldChg>
      <pc:sldChg chg="add del">
        <pc:chgData name="Mirko Cano Soveri" userId="b7d6459f-ec2f-411a-b862-603b2cfee622" providerId="ADAL" clId="{EB48617B-BD34-4237-AC33-768593FAF97F}" dt="2025-06-05T15:04:38.396" v="164"/>
        <pc:sldMkLst>
          <pc:docMk/>
          <pc:sldMk cId="3419339109" sldId="375"/>
        </pc:sldMkLst>
      </pc:sldChg>
      <pc:sldChg chg="add">
        <pc:chgData name="Mirko Cano Soveri" userId="b7d6459f-ec2f-411a-b862-603b2cfee622" providerId="ADAL" clId="{EB48617B-BD34-4237-AC33-768593FAF97F}" dt="2025-06-05T15:04:47.488" v="166"/>
        <pc:sldMkLst>
          <pc:docMk/>
          <pc:sldMk cId="282049786" sldId="388"/>
        </pc:sldMkLst>
      </pc:sldChg>
      <pc:sldChg chg="add del">
        <pc:chgData name="Mirko Cano Soveri" userId="b7d6459f-ec2f-411a-b862-603b2cfee622" providerId="ADAL" clId="{EB48617B-BD34-4237-AC33-768593FAF97F}" dt="2025-06-05T15:04:44.915" v="165" actId="2696"/>
        <pc:sldMkLst>
          <pc:docMk/>
          <pc:sldMk cId="435845747" sldId="388"/>
        </pc:sldMkLst>
      </pc:sldChg>
      <pc:sldChg chg="del">
        <pc:chgData name="Mirko Cano Soveri" userId="b7d6459f-ec2f-411a-b862-603b2cfee622" providerId="ADAL" clId="{EB48617B-BD34-4237-AC33-768593FAF97F}" dt="2025-06-05T15:01:09.138" v="158" actId="2696"/>
        <pc:sldMkLst>
          <pc:docMk/>
          <pc:sldMk cId="2321671959" sldId="388"/>
        </pc:sldMkLst>
      </pc:sldChg>
      <pc:sldChg chg="add del">
        <pc:chgData name="Mirko Cano Soveri" userId="b7d6459f-ec2f-411a-b862-603b2cfee622" providerId="ADAL" clId="{EB48617B-BD34-4237-AC33-768593FAF97F}" dt="2025-06-05T15:04:38.396" v="164"/>
        <pc:sldMkLst>
          <pc:docMk/>
          <pc:sldMk cId="1190807443" sldId="903"/>
        </pc:sldMkLst>
      </pc:sldChg>
      <pc:sldChg chg="add del">
        <pc:chgData name="Mirko Cano Soveri" userId="b7d6459f-ec2f-411a-b862-603b2cfee622" providerId="ADAL" clId="{EB48617B-BD34-4237-AC33-768593FAF97F}" dt="2025-06-05T15:04:38.396" v="164"/>
        <pc:sldMkLst>
          <pc:docMk/>
          <pc:sldMk cId="1080141392" sldId="915"/>
        </pc:sldMkLst>
      </pc:sldChg>
      <pc:sldChg chg="del">
        <pc:chgData name="Mirko Cano Soveri" userId="b7d6459f-ec2f-411a-b862-603b2cfee622" providerId="ADAL" clId="{EB48617B-BD34-4237-AC33-768593FAF97F}" dt="2025-06-05T15:04:28.638" v="163" actId="47"/>
        <pc:sldMkLst>
          <pc:docMk/>
          <pc:sldMk cId="779374631" sldId="931"/>
        </pc:sldMkLst>
      </pc:sldChg>
      <pc:sldChg chg="del">
        <pc:chgData name="Mirko Cano Soveri" userId="b7d6459f-ec2f-411a-b862-603b2cfee622" providerId="ADAL" clId="{EB48617B-BD34-4237-AC33-768593FAF97F}" dt="2025-06-05T15:04:28.638" v="163" actId="47"/>
        <pc:sldMkLst>
          <pc:docMk/>
          <pc:sldMk cId="2407511947" sldId="932"/>
        </pc:sldMkLst>
      </pc:sldChg>
      <pc:sldChg chg="add del">
        <pc:chgData name="Mirko Cano Soveri" userId="b7d6459f-ec2f-411a-b862-603b2cfee622" providerId="ADAL" clId="{EB48617B-BD34-4237-AC33-768593FAF97F}" dt="2025-06-05T15:04:38.396" v="164"/>
        <pc:sldMkLst>
          <pc:docMk/>
          <pc:sldMk cId="3755902826" sldId="961"/>
        </pc:sldMkLst>
      </pc:sldChg>
      <pc:sldChg chg="add del">
        <pc:chgData name="Mirko Cano Soveri" userId="b7d6459f-ec2f-411a-b862-603b2cfee622" providerId="ADAL" clId="{EB48617B-BD34-4237-AC33-768593FAF97F}" dt="2025-06-05T15:04:38.396" v="164"/>
        <pc:sldMkLst>
          <pc:docMk/>
          <pc:sldMk cId="2346672909" sldId="962"/>
        </pc:sldMkLst>
      </pc:sldChg>
      <pc:sldChg chg="add del">
        <pc:chgData name="Mirko Cano Soveri" userId="b7d6459f-ec2f-411a-b862-603b2cfee622" providerId="ADAL" clId="{EB48617B-BD34-4237-AC33-768593FAF97F}" dt="2025-06-05T15:04:38.396" v="164"/>
        <pc:sldMkLst>
          <pc:docMk/>
          <pc:sldMk cId="3242984773" sldId="963"/>
        </pc:sldMkLst>
      </pc:sldChg>
      <pc:sldChg chg="add del">
        <pc:chgData name="Mirko Cano Soveri" userId="b7d6459f-ec2f-411a-b862-603b2cfee622" providerId="ADAL" clId="{EB48617B-BD34-4237-AC33-768593FAF97F}" dt="2025-06-05T15:04:38.396" v="164"/>
        <pc:sldMkLst>
          <pc:docMk/>
          <pc:sldMk cId="1191166300" sldId="964"/>
        </pc:sldMkLst>
      </pc:sldChg>
      <pc:sldChg chg="add del">
        <pc:chgData name="Mirko Cano Soveri" userId="b7d6459f-ec2f-411a-b862-603b2cfee622" providerId="ADAL" clId="{EB48617B-BD34-4237-AC33-768593FAF97F}" dt="2025-06-05T15:04:38.396" v="164"/>
        <pc:sldMkLst>
          <pc:docMk/>
          <pc:sldMk cId="2718988774" sldId="973"/>
        </pc:sldMkLst>
      </pc:sldChg>
      <pc:sldChg chg="add del">
        <pc:chgData name="Mirko Cano Soveri" userId="b7d6459f-ec2f-411a-b862-603b2cfee622" providerId="ADAL" clId="{EB48617B-BD34-4237-AC33-768593FAF97F}" dt="2025-06-05T15:04:38.396" v="164"/>
        <pc:sldMkLst>
          <pc:docMk/>
          <pc:sldMk cId="1898364297" sldId="974"/>
        </pc:sldMkLst>
      </pc:sldChg>
      <pc:sldChg chg="add del">
        <pc:chgData name="Mirko Cano Soveri" userId="b7d6459f-ec2f-411a-b862-603b2cfee622" providerId="ADAL" clId="{EB48617B-BD34-4237-AC33-768593FAF97F}" dt="2025-06-05T15:04:38.396" v="164"/>
        <pc:sldMkLst>
          <pc:docMk/>
          <pc:sldMk cId="1487700589" sldId="1010"/>
        </pc:sldMkLst>
      </pc:sldChg>
      <pc:sldChg chg="add del">
        <pc:chgData name="Mirko Cano Soveri" userId="b7d6459f-ec2f-411a-b862-603b2cfee622" providerId="ADAL" clId="{EB48617B-BD34-4237-AC33-768593FAF97F}" dt="2025-06-05T15:04:38.396" v="164"/>
        <pc:sldMkLst>
          <pc:docMk/>
          <pc:sldMk cId="1540508578" sldId="1011"/>
        </pc:sldMkLst>
      </pc:sldChg>
      <pc:sldChg chg="add del">
        <pc:chgData name="Mirko Cano Soveri" userId="b7d6459f-ec2f-411a-b862-603b2cfee622" providerId="ADAL" clId="{EB48617B-BD34-4237-AC33-768593FAF97F}" dt="2025-06-05T15:04:38.396" v="164"/>
        <pc:sldMkLst>
          <pc:docMk/>
          <pc:sldMk cId="3548439521" sldId="1012"/>
        </pc:sldMkLst>
      </pc:sldChg>
      <pc:sldChg chg="add del">
        <pc:chgData name="Mirko Cano Soveri" userId="b7d6459f-ec2f-411a-b862-603b2cfee622" providerId="ADAL" clId="{EB48617B-BD34-4237-AC33-768593FAF97F}" dt="2025-06-05T15:04:38.396" v="164"/>
        <pc:sldMkLst>
          <pc:docMk/>
          <pc:sldMk cId="480947926" sldId="1013"/>
        </pc:sldMkLst>
      </pc:sldChg>
      <pc:sldChg chg="add del">
        <pc:chgData name="Mirko Cano Soveri" userId="b7d6459f-ec2f-411a-b862-603b2cfee622" providerId="ADAL" clId="{EB48617B-BD34-4237-AC33-768593FAF97F}" dt="2025-06-05T15:04:38.396" v="164"/>
        <pc:sldMkLst>
          <pc:docMk/>
          <pc:sldMk cId="844586631" sldId="1014"/>
        </pc:sldMkLst>
      </pc:sldChg>
      <pc:sldChg chg="del">
        <pc:chgData name="Mirko Cano Soveri" userId="b7d6459f-ec2f-411a-b862-603b2cfee622" providerId="ADAL" clId="{EB48617B-BD34-4237-AC33-768593FAF97F}" dt="2025-06-05T14:48:15.624" v="62" actId="47"/>
        <pc:sldMkLst>
          <pc:docMk/>
          <pc:sldMk cId="1347607804" sldId="1015"/>
        </pc:sldMkLst>
      </pc:sldChg>
      <pc:sldChg chg="add del">
        <pc:chgData name="Mirko Cano Soveri" userId="b7d6459f-ec2f-411a-b862-603b2cfee622" providerId="ADAL" clId="{EB48617B-BD34-4237-AC33-768593FAF97F}" dt="2025-06-05T15:04:38.396" v="164"/>
        <pc:sldMkLst>
          <pc:docMk/>
          <pc:sldMk cId="3358483967" sldId="1015"/>
        </pc:sldMkLst>
      </pc:sldChg>
      <pc:sldChg chg="add del">
        <pc:chgData name="Mirko Cano Soveri" userId="b7d6459f-ec2f-411a-b862-603b2cfee622" providerId="ADAL" clId="{EB48617B-BD34-4237-AC33-768593FAF97F}" dt="2025-06-05T15:04:38.396" v="164"/>
        <pc:sldMkLst>
          <pc:docMk/>
          <pc:sldMk cId="2289516611" sldId="1016"/>
        </pc:sldMkLst>
      </pc:sldChg>
      <pc:sldChg chg="del">
        <pc:chgData name="Mirko Cano Soveri" userId="b7d6459f-ec2f-411a-b862-603b2cfee622" providerId="ADAL" clId="{EB48617B-BD34-4237-AC33-768593FAF97F}" dt="2025-06-05T14:48:19.892" v="63" actId="47"/>
        <pc:sldMkLst>
          <pc:docMk/>
          <pc:sldMk cId="3834913799" sldId="1016"/>
        </pc:sldMkLst>
      </pc:sldChg>
      <pc:sldChg chg="modSp mod">
        <pc:chgData name="Mirko Cano Soveri" userId="b7d6459f-ec2f-411a-b862-603b2cfee622" providerId="ADAL" clId="{EB48617B-BD34-4237-AC33-768593FAF97F}" dt="2025-06-05T15:00:20.518" v="155" actId="108"/>
        <pc:sldMkLst>
          <pc:docMk/>
          <pc:sldMk cId="1366566982" sldId="1019"/>
        </pc:sldMkLst>
        <pc:spChg chg="mod">
          <ac:chgData name="Mirko Cano Soveri" userId="b7d6459f-ec2f-411a-b862-603b2cfee622" providerId="ADAL" clId="{EB48617B-BD34-4237-AC33-768593FAF97F}" dt="2025-06-05T14:52:46.901" v="107" actId="404"/>
          <ac:spMkLst>
            <pc:docMk/>
            <pc:sldMk cId="1366566982" sldId="1019"/>
            <ac:spMk id="2" creationId="{D90E8936-E0F3-8173-EECD-AF2CF9428DDE}"/>
          </ac:spMkLst>
        </pc:spChg>
        <pc:spChg chg="mod">
          <ac:chgData name="Mirko Cano Soveri" userId="b7d6459f-ec2f-411a-b862-603b2cfee622" providerId="ADAL" clId="{EB48617B-BD34-4237-AC33-768593FAF97F}" dt="2025-06-05T15:00:20.518" v="155" actId="108"/>
          <ac:spMkLst>
            <pc:docMk/>
            <pc:sldMk cId="1366566982" sldId="1019"/>
            <ac:spMk id="3" creationId="{4F5AF9E9-35C7-770E-39B2-19D09D68216B}"/>
          </ac:spMkLst>
        </pc:spChg>
      </pc:sldChg>
      <pc:sldChg chg="del">
        <pc:chgData name="Mirko Cano Soveri" userId="b7d6459f-ec2f-411a-b862-603b2cfee622" providerId="ADAL" clId="{EB48617B-BD34-4237-AC33-768593FAF97F}" dt="2025-06-05T15:00:54.355" v="156" actId="2696"/>
        <pc:sldMkLst>
          <pc:docMk/>
          <pc:sldMk cId="170314457" sldId="1020"/>
        </pc:sldMkLst>
      </pc:sldChg>
      <pc:sldChg chg="del">
        <pc:chgData name="Mirko Cano Soveri" userId="b7d6459f-ec2f-411a-b862-603b2cfee622" providerId="ADAL" clId="{EB48617B-BD34-4237-AC33-768593FAF97F}" dt="2025-06-05T15:04:28.638" v="163" actId="47"/>
        <pc:sldMkLst>
          <pc:docMk/>
          <pc:sldMk cId="2823762929" sldId="1021"/>
        </pc:sldMkLst>
      </pc:sldChg>
      <pc:sldChg chg="add ord">
        <pc:chgData name="Mirko Cano Soveri" userId="b7d6459f-ec2f-411a-b862-603b2cfee622" providerId="ADAL" clId="{EB48617B-BD34-4237-AC33-768593FAF97F}" dt="2025-06-05T14:48:10.412" v="61"/>
        <pc:sldMkLst>
          <pc:docMk/>
          <pc:sldMk cId="3087671156" sldId="1022"/>
        </pc:sldMkLst>
      </pc:sldChg>
      <pc:sldChg chg="add del">
        <pc:chgData name="Mirko Cano Soveri" userId="b7d6459f-ec2f-411a-b862-603b2cfee622" providerId="ADAL" clId="{EB48617B-BD34-4237-AC33-768593FAF97F}" dt="2025-06-06T09:31:30.375" v="175" actId="2696"/>
        <pc:sldMkLst>
          <pc:docMk/>
          <pc:sldMk cId="0" sldId="1023"/>
        </pc:sldMkLst>
      </pc:sldChg>
      <pc:sldChg chg="add del">
        <pc:chgData name="Mirko Cano Soveri" userId="b7d6459f-ec2f-411a-b862-603b2cfee622" providerId="ADAL" clId="{EB48617B-BD34-4237-AC33-768593FAF97F}" dt="2025-06-05T15:04:20.866" v="162"/>
        <pc:sldMkLst>
          <pc:docMk/>
          <pc:sldMk cId="3187159678" sldId="1024"/>
        </pc:sldMkLst>
      </pc:sldChg>
      <pc:sldChg chg="add del">
        <pc:chgData name="Mirko Cano Soveri" userId="b7d6459f-ec2f-411a-b862-603b2cfee622" providerId="ADAL" clId="{EB48617B-BD34-4237-AC33-768593FAF97F}" dt="2025-06-05T15:04:20.866" v="162"/>
        <pc:sldMkLst>
          <pc:docMk/>
          <pc:sldMk cId="2728543090" sldId="1025"/>
        </pc:sldMkLst>
      </pc:sldChg>
      <pc:sldChg chg="add del">
        <pc:chgData name="Mirko Cano Soveri" userId="b7d6459f-ec2f-411a-b862-603b2cfee622" providerId="ADAL" clId="{EB48617B-BD34-4237-AC33-768593FAF97F}" dt="2025-06-05T15:04:20.866" v="162"/>
        <pc:sldMkLst>
          <pc:docMk/>
          <pc:sldMk cId="3831331312" sldId="1026"/>
        </pc:sldMkLst>
      </pc:sldChg>
      <pc:sldChg chg="add del">
        <pc:chgData name="Mirko Cano Soveri" userId="b7d6459f-ec2f-411a-b862-603b2cfee622" providerId="ADAL" clId="{EB48617B-BD34-4237-AC33-768593FAF97F}" dt="2025-06-05T15:04:20.866" v="162"/>
        <pc:sldMkLst>
          <pc:docMk/>
          <pc:sldMk cId="1933571107" sldId="1027"/>
        </pc:sldMkLst>
      </pc:sldChg>
      <pc:sldChg chg="add del">
        <pc:chgData name="Mirko Cano Soveri" userId="b7d6459f-ec2f-411a-b862-603b2cfee622" providerId="ADAL" clId="{EB48617B-BD34-4237-AC33-768593FAF97F}" dt="2025-06-05T15:04:20.866" v="162"/>
        <pc:sldMkLst>
          <pc:docMk/>
          <pc:sldMk cId="217796211" sldId="1028"/>
        </pc:sldMkLst>
      </pc:sldChg>
      <pc:sldChg chg="add del">
        <pc:chgData name="Mirko Cano Soveri" userId="b7d6459f-ec2f-411a-b862-603b2cfee622" providerId="ADAL" clId="{EB48617B-BD34-4237-AC33-768593FAF97F}" dt="2025-06-05T15:04:20.866" v="162"/>
        <pc:sldMkLst>
          <pc:docMk/>
          <pc:sldMk cId="1961016000" sldId="1029"/>
        </pc:sldMkLst>
      </pc:sldChg>
      <pc:sldChg chg="add del">
        <pc:chgData name="Mirko Cano Soveri" userId="b7d6459f-ec2f-411a-b862-603b2cfee622" providerId="ADAL" clId="{EB48617B-BD34-4237-AC33-768593FAF97F}" dt="2025-06-05T15:04:20.866" v="162"/>
        <pc:sldMkLst>
          <pc:docMk/>
          <pc:sldMk cId="2623101132" sldId="1030"/>
        </pc:sldMkLst>
      </pc:sldChg>
      <pc:sldChg chg="add del">
        <pc:chgData name="Mirko Cano Soveri" userId="b7d6459f-ec2f-411a-b862-603b2cfee622" providerId="ADAL" clId="{EB48617B-BD34-4237-AC33-768593FAF97F}" dt="2025-06-05T15:04:20.866" v="162"/>
        <pc:sldMkLst>
          <pc:docMk/>
          <pc:sldMk cId="1332528215" sldId="1031"/>
        </pc:sldMkLst>
      </pc:sldChg>
      <pc:sldChg chg="add del">
        <pc:chgData name="Mirko Cano Soveri" userId="b7d6459f-ec2f-411a-b862-603b2cfee622" providerId="ADAL" clId="{EB48617B-BD34-4237-AC33-768593FAF97F}" dt="2025-06-05T15:04:20.866" v="162"/>
        <pc:sldMkLst>
          <pc:docMk/>
          <pc:sldMk cId="1823619114" sldId="1032"/>
        </pc:sldMkLst>
      </pc:sldChg>
      <pc:sldChg chg="add del">
        <pc:chgData name="Mirko Cano Soveri" userId="b7d6459f-ec2f-411a-b862-603b2cfee622" providerId="ADAL" clId="{EB48617B-BD34-4237-AC33-768593FAF97F}" dt="2025-06-05T15:04:20.866" v="162"/>
        <pc:sldMkLst>
          <pc:docMk/>
          <pc:sldMk cId="459701580" sldId="1033"/>
        </pc:sldMkLst>
      </pc:sldChg>
      <pc:sldChg chg="add del">
        <pc:chgData name="Mirko Cano Soveri" userId="b7d6459f-ec2f-411a-b862-603b2cfee622" providerId="ADAL" clId="{EB48617B-BD34-4237-AC33-768593FAF97F}" dt="2025-06-05T15:04:20.866" v="162"/>
        <pc:sldMkLst>
          <pc:docMk/>
          <pc:sldMk cId="3240312018" sldId="1034"/>
        </pc:sldMkLst>
      </pc:sldChg>
      <pc:sldChg chg="add del">
        <pc:chgData name="Mirko Cano Soveri" userId="b7d6459f-ec2f-411a-b862-603b2cfee622" providerId="ADAL" clId="{EB48617B-BD34-4237-AC33-768593FAF97F}" dt="2025-06-05T15:04:20.866" v="162"/>
        <pc:sldMkLst>
          <pc:docMk/>
          <pc:sldMk cId="3959830031" sldId="1035"/>
        </pc:sldMkLst>
      </pc:sldChg>
      <pc:sldChg chg="add del">
        <pc:chgData name="Mirko Cano Soveri" userId="b7d6459f-ec2f-411a-b862-603b2cfee622" providerId="ADAL" clId="{EB48617B-BD34-4237-AC33-768593FAF97F}" dt="2025-06-05T15:04:20.866" v="162"/>
        <pc:sldMkLst>
          <pc:docMk/>
          <pc:sldMk cId="881748816" sldId="1036"/>
        </pc:sldMkLst>
      </pc:sldChg>
      <pc:sldMasterChg chg="modSldLayout">
        <pc:chgData name="Mirko Cano Soveri" userId="b7d6459f-ec2f-411a-b862-603b2cfee622" providerId="ADAL" clId="{EB48617B-BD34-4237-AC33-768593FAF97F}" dt="2025-06-05T15:17:13.183" v="174" actId="6549"/>
        <pc:sldMasterMkLst>
          <pc:docMk/>
          <pc:sldMasterMk cId="0" sldId="2147485146"/>
        </pc:sldMasterMkLst>
        <pc:sldLayoutChg chg="modSp mod">
          <pc:chgData name="Mirko Cano Soveri" userId="b7d6459f-ec2f-411a-b862-603b2cfee622" providerId="ADAL" clId="{EB48617B-BD34-4237-AC33-768593FAF97F}" dt="2025-06-05T15:17:13.183" v="174" actId="6549"/>
          <pc:sldLayoutMkLst>
            <pc:docMk/>
            <pc:sldMasterMk cId="0" sldId="2147485146"/>
            <pc:sldLayoutMk cId="1780556474" sldId="2147485357"/>
          </pc:sldLayoutMkLst>
          <pc:spChg chg="mod">
            <ac:chgData name="Mirko Cano Soveri" userId="b7d6459f-ec2f-411a-b862-603b2cfee622" providerId="ADAL" clId="{EB48617B-BD34-4237-AC33-768593FAF97F}" dt="2025-06-05T14:42:15.801" v="46" actId="20577"/>
            <ac:spMkLst>
              <pc:docMk/>
              <pc:sldMasterMk cId="0" sldId="2147485146"/>
              <pc:sldLayoutMk cId="1780556474" sldId="2147485357"/>
              <ac:spMk id="4" creationId="{56195AB9-A673-4C24-8673-8DCA47EAC9C2}"/>
            </ac:spMkLst>
          </pc:spChg>
          <pc:spChg chg="mod">
            <ac:chgData name="Mirko Cano Soveri" userId="b7d6459f-ec2f-411a-b862-603b2cfee622" providerId="ADAL" clId="{EB48617B-BD34-4237-AC33-768593FAF97F}" dt="2025-06-05T15:17:13.183" v="174" actId="6549"/>
            <ac:spMkLst>
              <pc:docMk/>
              <pc:sldMasterMk cId="0" sldId="2147485146"/>
              <pc:sldLayoutMk cId="1780556474" sldId="2147485357"/>
              <ac:spMk id="5" creationId="{1F6CC7DC-5026-4B41-9464-21CDC003E758}"/>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8.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7.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1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7.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7.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7.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7.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8.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8.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8.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8.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8.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8.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8/Stats107.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3/Stats10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TSG108 - </a:t>
            </a:r>
            <a:r>
              <a:rPr lang="en-GB"/>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78</c:v>
                </c:pt>
              </c:numCache>
            </c:numRef>
          </c:val>
          <c:extLst>
            <c:ext xmlns:c16="http://schemas.microsoft.com/office/drawing/2014/chart" uri="{C3380CC4-5D6E-409C-BE32-E72D297353CC}">
              <c16:uniqueId val="{00000000-1C23-4484-ACDE-2793B5064E42}"/>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190</c:v>
                </c:pt>
              </c:numCache>
            </c:numRef>
          </c:val>
          <c:extLst>
            <c:ext xmlns:c16="http://schemas.microsoft.com/office/drawing/2014/chart" uri="{C3380CC4-5D6E-409C-BE32-E72D297353CC}">
              <c16:uniqueId val="{00000001-1C23-4484-ACDE-2793B5064E42}"/>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42</c:v>
                </c:pt>
              </c:numCache>
            </c:numRef>
          </c:val>
          <c:extLst>
            <c:ext xmlns:c16="http://schemas.microsoft.com/office/drawing/2014/chart" uri="{C3380CC4-5D6E-409C-BE32-E72D297353CC}">
              <c16:uniqueId val="{00000002-1C23-4484-ACDE-2793B5064E42}"/>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481</c:v>
                </c:pt>
              </c:numCache>
            </c:numRef>
          </c:val>
          <c:extLst>
            <c:ext xmlns:c16="http://schemas.microsoft.com/office/drawing/2014/chart" uri="{C3380CC4-5D6E-409C-BE32-E72D297353CC}">
              <c16:uniqueId val="{00000003-1C23-4484-ACDE-2793B5064E42}"/>
            </c:ext>
          </c:extLst>
        </c:ser>
        <c:ser>
          <c:idx val="4"/>
          <c:order val="4"/>
          <c:tx>
            <c:strRef>
              <c:f>agreedCRs!$B$14</c:f>
              <c:strCache>
                <c:ptCount val="1"/>
                <c:pt idx="0">
                  <c:v>RAN5</c:v>
                </c:pt>
              </c:strCache>
            </c:strRef>
          </c:tx>
          <c:spPr>
            <a:solidFill>
              <a:srgbClr val="70AD47"/>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961</c:v>
                </c:pt>
              </c:numCache>
            </c:numRef>
          </c:val>
          <c:extLst>
            <c:ext xmlns:c16="http://schemas.microsoft.com/office/drawing/2014/chart" uri="{C3380CC4-5D6E-409C-BE32-E72D297353CC}">
              <c16:uniqueId val="{00000004-1C23-4484-ACDE-2793B5064E42}"/>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70AD47"/>
              </a:solidFill>
              <a:round/>
            </a:ln>
            <a:effectLst/>
          </c:spPr>
          <c:marker>
            <c:symbol val="none"/>
          </c:marker>
          <c:dLbls>
            <c:spPr>
              <a:solidFill>
                <a:schemeClr val="bg1">
                  <a:lumMod val="50000"/>
                </a:schemeClr>
              </a:solid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C00000"/>
                </a:solidFill>
                <a:prstDash val="solid"/>
              </a:ln>
              <a:effectLst/>
            </c:spPr>
            <c:trendlineType val="linear"/>
            <c:dispRSqr val="0"/>
            <c:dispEq val="0"/>
          </c:trendline>
          <c:trendline>
            <c:spPr>
              <a:ln w="19050" cap="rnd">
                <a:solidFill>
                  <a:schemeClr val="accent1"/>
                </a:solidFill>
                <a:prstDash val="sysDot"/>
              </a:ln>
              <a:effectLst/>
            </c:spPr>
            <c:trendlineType val="linear"/>
            <c:dispRSqr val="0"/>
            <c:dispEq val="0"/>
          </c:trendline>
          <c:cat>
            <c:strRef>
              <c:f>'general info'!$AE$35:$AQ$35</c:f>
              <c:strCache>
                <c:ptCount val="13"/>
                <c:pt idx="0">
                  <c:v>2013</c:v>
                </c:pt>
                <c:pt idx="1">
                  <c:v>2014</c:v>
                </c:pt>
                <c:pt idx="2">
                  <c:v>2015</c:v>
                </c:pt>
                <c:pt idx="3">
                  <c:v>2016</c:v>
                </c:pt>
                <c:pt idx="4">
                  <c:v>2017</c:v>
                </c:pt>
                <c:pt idx="5">
                  <c:v>2018</c:v>
                </c:pt>
                <c:pt idx="6">
                  <c:v>2019</c:v>
                </c:pt>
                <c:pt idx="7">
                  <c:v>2020</c:v>
                </c:pt>
                <c:pt idx="8">
                  <c:v>2021</c:v>
                </c:pt>
                <c:pt idx="9">
                  <c:v>2022</c:v>
                </c:pt>
                <c:pt idx="10">
                  <c:v>2023</c:v>
                </c:pt>
                <c:pt idx="11">
                  <c:v>2024</c:v>
                </c:pt>
                <c:pt idx="12">
                  <c:v>2025*</c:v>
                </c:pt>
              </c:strCache>
            </c:strRef>
          </c:cat>
          <c:val>
            <c:numRef>
              <c:f>'general info'!$AE$54:$AQ$54</c:f>
              <c:numCache>
                <c:formatCode>0</c:formatCode>
                <c:ptCount val="13"/>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17326</c:v>
                </c:pt>
                <c:pt idx="12">
                  <c:v>13656</c:v>
                </c:pt>
              </c:numCache>
            </c:numRef>
          </c:val>
          <c:smooth val="0"/>
          <c:extLst>
            <c:ext xmlns:c16="http://schemas.microsoft.com/office/drawing/2014/chart" uri="{C3380CC4-5D6E-409C-BE32-E72D297353CC}">
              <c16:uniqueId val="{00000002-6DB4-465B-932F-E36583676EF0}"/>
            </c:ext>
          </c:extLst>
        </c:ser>
        <c:dLbls>
          <c:dLblPos val="ctr"/>
          <c:showLegendKey val="0"/>
          <c:showVal val="1"/>
          <c:showCatName val="0"/>
          <c:showSerName val="0"/>
          <c:showPercent val="0"/>
          <c:showBubbleSize val="0"/>
        </c:dLbls>
        <c:smooth val="0"/>
        <c:axId val="852696304"/>
        <c:axId val="852694504"/>
      </c:lineChart>
      <c:catAx>
        <c:axId val="852696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2694504"/>
        <c:crosses val="autoZero"/>
        <c:auto val="1"/>
        <c:lblAlgn val="ctr"/>
        <c:lblOffset val="100"/>
        <c:noMultiLvlLbl val="0"/>
      </c:catAx>
      <c:valAx>
        <c:axId val="852694504"/>
        <c:scaling>
          <c:orientation val="minMax"/>
        </c:scaling>
        <c:delete val="1"/>
        <c:axPos val="l"/>
        <c:numFmt formatCode="0" sourceLinked="1"/>
        <c:majorTickMark val="none"/>
        <c:minorTickMark val="none"/>
        <c:tickLblPos val="nextTo"/>
        <c:crossAx val="852696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info'!$K$60:$K$75</c:f>
              <c:strCache>
                <c:ptCount val="16"/>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strCache>
            </c:strRef>
          </c:cat>
          <c:val>
            <c:numRef>
              <c:f>'general info'!$L$60:$L$75</c:f>
              <c:numCache>
                <c:formatCode>General</c:formatCode>
                <c:ptCount val="16"/>
                <c:pt idx="0">
                  <c:v>446</c:v>
                </c:pt>
                <c:pt idx="1">
                  <c:v>516</c:v>
                </c:pt>
                <c:pt idx="2">
                  <c:v>582</c:v>
                </c:pt>
                <c:pt idx="3">
                  <c:v>760</c:v>
                </c:pt>
                <c:pt idx="4">
                  <c:v>875</c:v>
                </c:pt>
                <c:pt idx="5">
                  <c:v>1142</c:v>
                </c:pt>
                <c:pt idx="6">
                  <c:v>1142</c:v>
                </c:pt>
                <c:pt idx="7">
                  <c:v>1082</c:v>
                </c:pt>
                <c:pt idx="8">
                  <c:v>1210</c:v>
                </c:pt>
                <c:pt idx="9">
                  <c:v>1275</c:v>
                </c:pt>
                <c:pt idx="10">
                  <c:v>1304</c:v>
                </c:pt>
                <c:pt idx="11">
                  <c:v>1336</c:v>
                </c:pt>
                <c:pt idx="12">
                  <c:v>1526</c:v>
                </c:pt>
                <c:pt idx="13">
                  <c:v>1637</c:v>
                </c:pt>
                <c:pt idx="14">
                  <c:v>1731</c:v>
                </c:pt>
                <c:pt idx="15">
                  <c:v>1835</c:v>
                </c:pt>
              </c:numCache>
            </c:numRef>
          </c:val>
          <c:smooth val="0"/>
          <c:extLst>
            <c:ext xmlns:c16="http://schemas.microsoft.com/office/drawing/2014/chart" uri="{C3380CC4-5D6E-409C-BE32-E72D297353CC}">
              <c16:uniqueId val="{00000000-3A57-4AD8-835D-CFC03981197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WG'!$B$108</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WG'!$A$109:$A$145</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WG'!$B$109:$B$145</c:f>
              <c:numCache>
                <c:formatCode>General</c:formatCode>
                <c:ptCount val="37"/>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pt idx="32">
                  <c:v>1317.75</c:v>
                </c:pt>
                <c:pt idx="33">
                  <c:v>1328</c:v>
                </c:pt>
                <c:pt idx="34">
                  <c:v>1299.25</c:v>
                </c:pt>
                <c:pt idx="35">
                  <c:v>1239.5</c:v>
                </c:pt>
                <c:pt idx="36">
                  <c:v>1175.5</c:v>
                </c:pt>
              </c:numCache>
            </c:numRef>
          </c:val>
          <c:smooth val="0"/>
          <c:extLst>
            <c:ext xmlns:c16="http://schemas.microsoft.com/office/drawing/2014/chart" uri="{C3380CC4-5D6E-409C-BE32-E72D297353CC}">
              <c16:uniqueId val="{00000000-F58A-466D-8018-AFA16340CA6A}"/>
            </c:ext>
          </c:extLst>
        </c:ser>
        <c:ser>
          <c:idx val="1"/>
          <c:order val="1"/>
          <c:tx>
            <c:strRef>
              <c:f>'approved CR by WG'!$C$108</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WG'!$A$109:$A$145</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WG'!$C$109:$C$145</c:f>
              <c:numCache>
                <c:formatCode>General</c:formatCode>
                <c:ptCount val="37"/>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pt idx="32">
                  <c:v>2143</c:v>
                </c:pt>
                <c:pt idx="33">
                  <c:v>2229.75</c:v>
                </c:pt>
                <c:pt idx="34">
                  <c:v>2250.75</c:v>
                </c:pt>
                <c:pt idx="35">
                  <c:v>2176.75</c:v>
                </c:pt>
                <c:pt idx="36">
                  <c:v>1974.25</c:v>
                </c:pt>
              </c:numCache>
            </c:numRef>
          </c:val>
          <c:smooth val="0"/>
          <c:extLst>
            <c:ext xmlns:c16="http://schemas.microsoft.com/office/drawing/2014/chart" uri="{C3380CC4-5D6E-409C-BE32-E72D297353CC}">
              <c16:uniqueId val="{00000001-F58A-466D-8018-AFA16340CA6A}"/>
            </c:ext>
          </c:extLst>
        </c:ser>
        <c:ser>
          <c:idx val="2"/>
          <c:order val="2"/>
          <c:tx>
            <c:strRef>
              <c:f>'approved CR by WG'!$D$108</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WG'!$A$109:$A$145</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WG'!$D$109:$D$145</c:f>
              <c:numCache>
                <c:formatCode>General</c:formatCode>
                <c:ptCount val="37"/>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pt idx="32">
                  <c:v>1147</c:v>
                </c:pt>
                <c:pt idx="33">
                  <c:v>1080.5</c:v>
                </c:pt>
                <c:pt idx="34">
                  <c:v>1079</c:v>
                </c:pt>
                <c:pt idx="35">
                  <c:v>1029.75</c:v>
                </c:pt>
                <c:pt idx="36">
                  <c:v>1024</c:v>
                </c:pt>
              </c:numCache>
            </c:numRef>
          </c:val>
          <c:smooth val="0"/>
          <c:extLst>
            <c:ext xmlns:c16="http://schemas.microsoft.com/office/drawing/2014/chart" uri="{C3380CC4-5D6E-409C-BE32-E72D297353CC}">
              <c16:uniqueId val="{00000002-F58A-466D-8018-AFA16340CA6A}"/>
            </c:ext>
          </c:extLst>
        </c:ser>
        <c:ser>
          <c:idx val="3"/>
          <c:order val="3"/>
          <c:tx>
            <c:strRef>
              <c:f>'approved CR by WG'!$E$108</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WG'!$A$109:$A$145</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WG'!$E$109:$E$145</c:f>
              <c:numCache>
                <c:formatCode>General</c:formatCode>
                <c:ptCount val="37"/>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pt idx="32">
                  <c:v>4607.75</c:v>
                </c:pt>
                <c:pt idx="33">
                  <c:v>4638.25</c:v>
                </c:pt>
                <c:pt idx="34">
                  <c:v>4629</c:v>
                </c:pt>
                <c:pt idx="35">
                  <c:v>4446</c:v>
                </c:pt>
                <c:pt idx="36">
                  <c:v>4173.75</c:v>
                </c:pt>
              </c:numCache>
            </c:numRef>
          </c:val>
          <c:smooth val="0"/>
          <c:extLst>
            <c:ext xmlns:c16="http://schemas.microsoft.com/office/drawing/2014/chart" uri="{C3380CC4-5D6E-409C-BE32-E72D297353CC}">
              <c16:uniqueId val="{00000003-F58A-466D-8018-AFA16340CA6A}"/>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WG'!$B$46</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WG'!$A$47:$A$83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WG'!$B$47:$B$83</c:f>
              <c:numCache>
                <c:formatCode>General</c:formatCode>
                <c:ptCount val="37"/>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pt idx="32">
                  <c:v>448.25</c:v>
                </c:pt>
                <c:pt idx="33">
                  <c:v>427.25</c:v>
                </c:pt>
                <c:pt idx="34">
                  <c:v>408.25</c:v>
                </c:pt>
                <c:pt idx="35">
                  <c:v>382.75</c:v>
                </c:pt>
                <c:pt idx="36">
                  <c:v>361</c:v>
                </c:pt>
              </c:numCache>
            </c:numRef>
          </c:val>
          <c:smooth val="0"/>
          <c:extLst>
            <c:ext xmlns:c16="http://schemas.microsoft.com/office/drawing/2014/chart" uri="{C3380CC4-5D6E-409C-BE32-E72D297353CC}">
              <c16:uniqueId val="{00000000-0397-4F3E-9EB2-BC7C753E0042}"/>
            </c:ext>
          </c:extLst>
        </c:ser>
        <c:ser>
          <c:idx val="1"/>
          <c:order val="1"/>
          <c:tx>
            <c:strRef>
              <c:f>'approved CR by WG'!$C$46</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WG'!$A$47:$A$83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WG'!$C$47:$C$83</c:f>
              <c:numCache>
                <c:formatCode>General</c:formatCode>
                <c:ptCount val="37"/>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pt idx="32">
                  <c:v>444.5</c:v>
                </c:pt>
                <c:pt idx="33">
                  <c:v>458.25</c:v>
                </c:pt>
                <c:pt idx="34">
                  <c:v>454.5</c:v>
                </c:pt>
                <c:pt idx="35">
                  <c:v>447.25</c:v>
                </c:pt>
                <c:pt idx="36">
                  <c:v>438.75</c:v>
                </c:pt>
              </c:numCache>
            </c:numRef>
          </c:val>
          <c:smooth val="0"/>
          <c:extLst>
            <c:ext xmlns:c16="http://schemas.microsoft.com/office/drawing/2014/chart" uri="{C3380CC4-5D6E-409C-BE32-E72D297353CC}">
              <c16:uniqueId val="{00000001-0397-4F3E-9EB2-BC7C753E0042}"/>
            </c:ext>
          </c:extLst>
        </c:ser>
        <c:ser>
          <c:idx val="2"/>
          <c:order val="2"/>
          <c:tx>
            <c:strRef>
              <c:f>'approved CR by WG'!$D$46</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WG'!$A$47:$A$83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WG'!$D$47:$D$83</c:f>
              <c:numCache>
                <c:formatCode>General</c:formatCode>
                <c:ptCount val="37"/>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pt idx="32">
                  <c:v>390.5</c:v>
                </c:pt>
                <c:pt idx="33">
                  <c:v>404.5</c:v>
                </c:pt>
                <c:pt idx="34">
                  <c:v>392.25</c:v>
                </c:pt>
                <c:pt idx="35">
                  <c:v>362.25</c:v>
                </c:pt>
                <c:pt idx="36">
                  <c:v>332</c:v>
                </c:pt>
              </c:numCache>
            </c:numRef>
          </c:val>
          <c:smooth val="0"/>
          <c:extLst>
            <c:ext xmlns:c16="http://schemas.microsoft.com/office/drawing/2014/chart" uri="{C3380CC4-5D6E-409C-BE32-E72D297353CC}">
              <c16:uniqueId val="{00000002-0397-4F3E-9EB2-BC7C753E0042}"/>
            </c:ext>
          </c:extLst>
        </c:ser>
        <c:ser>
          <c:idx val="3"/>
          <c:order val="3"/>
          <c:tx>
            <c:strRef>
              <c:f>'approved CR by WG'!$E$46</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WG'!$A$47:$A$83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WG'!$E$47:$E$83</c:f>
              <c:numCache>
                <c:formatCode>General</c:formatCode>
                <c:ptCount val="37"/>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pt idx="32">
                  <c:v>34.5</c:v>
                </c:pt>
                <c:pt idx="33">
                  <c:v>38</c:v>
                </c:pt>
                <c:pt idx="34">
                  <c:v>44.25</c:v>
                </c:pt>
                <c:pt idx="35">
                  <c:v>47.25</c:v>
                </c:pt>
                <c:pt idx="36">
                  <c:v>43.75</c:v>
                </c:pt>
              </c:numCache>
            </c:numRef>
          </c:val>
          <c:smooth val="0"/>
          <c:extLst>
            <c:ext xmlns:c16="http://schemas.microsoft.com/office/drawing/2014/chart" uri="{C3380CC4-5D6E-409C-BE32-E72D297353CC}">
              <c16:uniqueId val="{00000003-0397-4F3E-9EB2-BC7C753E0042}"/>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WG'!$G$46</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WG'!$F$47:$F$83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WG'!$G$47:$G$83</c:f>
              <c:numCache>
                <c:formatCode>General</c:formatCode>
                <c:ptCount val="37"/>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pt idx="32">
                  <c:v>95.25</c:v>
                </c:pt>
                <c:pt idx="33">
                  <c:v>117.25</c:v>
                </c:pt>
                <c:pt idx="34">
                  <c:v>114.5</c:v>
                </c:pt>
                <c:pt idx="35">
                  <c:v>85.25</c:v>
                </c:pt>
                <c:pt idx="36">
                  <c:v>67.5</c:v>
                </c:pt>
              </c:numCache>
            </c:numRef>
          </c:val>
          <c:smooth val="0"/>
          <c:extLst>
            <c:ext xmlns:c16="http://schemas.microsoft.com/office/drawing/2014/chart" uri="{C3380CC4-5D6E-409C-BE32-E72D297353CC}">
              <c16:uniqueId val="{00000000-9A4C-4183-ADC7-DBA2848BF6A9}"/>
            </c:ext>
          </c:extLst>
        </c:ser>
        <c:ser>
          <c:idx val="1"/>
          <c:order val="1"/>
          <c:tx>
            <c:strRef>
              <c:f>'approved CR by WG'!$H$46</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WG'!$F$47:$F$83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WG'!$H$47:$H$83</c:f>
              <c:numCache>
                <c:formatCode>General</c:formatCode>
                <c:ptCount val="37"/>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pt idx="32">
                  <c:v>207.75</c:v>
                </c:pt>
                <c:pt idx="33">
                  <c:v>226.75</c:v>
                </c:pt>
                <c:pt idx="34">
                  <c:v>240</c:v>
                </c:pt>
                <c:pt idx="35">
                  <c:v>239.25</c:v>
                </c:pt>
                <c:pt idx="36">
                  <c:v>206.5</c:v>
                </c:pt>
              </c:numCache>
            </c:numRef>
          </c:val>
          <c:smooth val="0"/>
          <c:extLst>
            <c:ext xmlns:c16="http://schemas.microsoft.com/office/drawing/2014/chart" uri="{C3380CC4-5D6E-409C-BE32-E72D297353CC}">
              <c16:uniqueId val="{00000001-9A4C-4183-ADC7-DBA2848BF6A9}"/>
            </c:ext>
          </c:extLst>
        </c:ser>
        <c:ser>
          <c:idx val="2"/>
          <c:order val="2"/>
          <c:tx>
            <c:strRef>
              <c:f>'approved CR by WG'!$I$46</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WG'!$F$47:$F$83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WG'!$I$47:$I$83</c:f>
              <c:numCache>
                <c:formatCode>General</c:formatCode>
                <c:ptCount val="37"/>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pt idx="32">
                  <c:v>126.25</c:v>
                </c:pt>
                <c:pt idx="33">
                  <c:v>135</c:v>
                </c:pt>
                <c:pt idx="34">
                  <c:v>138.75</c:v>
                </c:pt>
                <c:pt idx="35">
                  <c:v>121.5</c:v>
                </c:pt>
                <c:pt idx="36">
                  <c:v>78</c:v>
                </c:pt>
              </c:numCache>
            </c:numRef>
          </c:val>
          <c:smooth val="0"/>
          <c:extLst>
            <c:ext xmlns:c16="http://schemas.microsoft.com/office/drawing/2014/chart" uri="{C3380CC4-5D6E-409C-BE32-E72D297353CC}">
              <c16:uniqueId val="{00000002-9A4C-4183-ADC7-DBA2848BF6A9}"/>
            </c:ext>
          </c:extLst>
        </c:ser>
        <c:ser>
          <c:idx val="3"/>
          <c:order val="3"/>
          <c:tx>
            <c:strRef>
              <c:f>'approved CR by WG'!$J$46</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WG'!$F$47:$F$83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WG'!$J$47:$J$83</c:f>
              <c:numCache>
                <c:formatCode>General</c:formatCode>
                <c:ptCount val="37"/>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pt idx="32">
                  <c:v>640.75</c:v>
                </c:pt>
                <c:pt idx="33">
                  <c:v>643.5</c:v>
                </c:pt>
                <c:pt idx="34">
                  <c:v>635</c:v>
                </c:pt>
                <c:pt idx="35">
                  <c:v>579.75</c:v>
                </c:pt>
                <c:pt idx="36">
                  <c:v>521.75</c:v>
                </c:pt>
              </c:numCache>
            </c:numRef>
          </c:val>
          <c:smooth val="0"/>
          <c:extLst>
            <c:ext xmlns:c16="http://schemas.microsoft.com/office/drawing/2014/chart" uri="{C3380CC4-5D6E-409C-BE32-E72D297353CC}">
              <c16:uniqueId val="{00000003-9A4C-4183-ADC7-DBA2848BF6A9}"/>
            </c:ext>
          </c:extLst>
        </c:ser>
        <c:ser>
          <c:idx val="4"/>
          <c:order val="4"/>
          <c:tx>
            <c:strRef>
              <c:f>'approved CR by WG'!$K$46</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WG'!$F$47:$F$83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WG'!$K$47:$K$83</c:f>
              <c:numCache>
                <c:formatCode>General</c:formatCode>
                <c:ptCount val="37"/>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pt idx="32">
                  <c:v>1073</c:v>
                </c:pt>
                <c:pt idx="33">
                  <c:v>1107.25</c:v>
                </c:pt>
                <c:pt idx="34">
                  <c:v>1122.5</c:v>
                </c:pt>
                <c:pt idx="35">
                  <c:v>1151</c:v>
                </c:pt>
                <c:pt idx="36">
                  <c:v>1100.5</c:v>
                </c:pt>
              </c:numCache>
            </c:numRef>
          </c:val>
          <c:smooth val="0"/>
          <c:extLst>
            <c:ext xmlns:c16="http://schemas.microsoft.com/office/drawing/2014/chart" uri="{C3380CC4-5D6E-409C-BE32-E72D297353CC}">
              <c16:uniqueId val="{00000004-9A4C-4183-ADC7-DBA2848BF6A9}"/>
            </c:ext>
          </c:extLst>
        </c:ser>
        <c:ser>
          <c:idx val="5"/>
          <c:order val="5"/>
          <c:tx>
            <c:strRef>
              <c:f>'approved CR by WG'!$L$46</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WG'!$F$47:$F$83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WG'!$L$47:$L$64</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9A4C-4183-ADC7-DBA2848BF6A9}"/>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WG'!$O$46</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WG'!$N$47:$N$83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WG'!$O$47:$O$83</c:f>
              <c:numCache>
                <c:formatCode>General</c:formatCode>
                <c:ptCount val="37"/>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pt idx="32">
                  <c:v>41.5</c:v>
                </c:pt>
                <c:pt idx="33">
                  <c:v>41</c:v>
                </c:pt>
                <c:pt idx="34">
                  <c:v>36.25</c:v>
                </c:pt>
                <c:pt idx="35">
                  <c:v>36.75</c:v>
                </c:pt>
                <c:pt idx="36">
                  <c:v>38.25</c:v>
                </c:pt>
              </c:numCache>
            </c:numRef>
          </c:val>
          <c:smooth val="0"/>
          <c:extLst>
            <c:ext xmlns:c16="http://schemas.microsoft.com/office/drawing/2014/chart" uri="{C3380CC4-5D6E-409C-BE32-E72D297353CC}">
              <c16:uniqueId val="{00000000-E000-4D5B-A687-A39D355A2190}"/>
            </c:ext>
          </c:extLst>
        </c:ser>
        <c:ser>
          <c:idx val="1"/>
          <c:order val="1"/>
          <c:tx>
            <c:strRef>
              <c:f>'approved CR by WG'!$P$46</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WG'!$N$47:$N$83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WG'!$P$47:$P$83</c:f>
              <c:numCache>
                <c:formatCode>General</c:formatCode>
                <c:ptCount val="37"/>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pt idx="32">
                  <c:v>413</c:v>
                </c:pt>
                <c:pt idx="33">
                  <c:v>296.75</c:v>
                </c:pt>
                <c:pt idx="34">
                  <c:v>295</c:v>
                </c:pt>
                <c:pt idx="35">
                  <c:v>274</c:v>
                </c:pt>
                <c:pt idx="36">
                  <c:v>290.25</c:v>
                </c:pt>
              </c:numCache>
            </c:numRef>
          </c:val>
          <c:smooth val="0"/>
          <c:extLst>
            <c:ext xmlns:c16="http://schemas.microsoft.com/office/drawing/2014/chart" uri="{C3380CC4-5D6E-409C-BE32-E72D297353CC}">
              <c16:uniqueId val="{00000001-E000-4D5B-A687-A39D355A2190}"/>
            </c:ext>
          </c:extLst>
        </c:ser>
        <c:ser>
          <c:idx val="2"/>
          <c:order val="2"/>
          <c:tx>
            <c:strRef>
              <c:f>'approved CR by WG'!$Q$46</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WG'!$N$47:$N$83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WG'!$Q$47:$Q$83</c:f>
              <c:numCache>
                <c:formatCode>General</c:formatCode>
                <c:ptCount val="37"/>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pt idx="32">
                  <c:v>161.75</c:v>
                </c:pt>
                <c:pt idx="33">
                  <c:v>156.75</c:v>
                </c:pt>
                <c:pt idx="34">
                  <c:v>139.75</c:v>
                </c:pt>
                <c:pt idx="35">
                  <c:v>125</c:v>
                </c:pt>
                <c:pt idx="36">
                  <c:v>101.75</c:v>
                </c:pt>
              </c:numCache>
            </c:numRef>
          </c:val>
          <c:smooth val="0"/>
          <c:extLst>
            <c:ext xmlns:c16="http://schemas.microsoft.com/office/drawing/2014/chart" uri="{C3380CC4-5D6E-409C-BE32-E72D297353CC}">
              <c16:uniqueId val="{00000002-E000-4D5B-A687-A39D355A2190}"/>
            </c:ext>
          </c:extLst>
        </c:ser>
        <c:ser>
          <c:idx val="3"/>
          <c:order val="3"/>
          <c:tx>
            <c:strRef>
              <c:f>'approved CR by WG'!$R$46</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WG'!$N$47:$N$83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WG'!$R$47:$R$83</c:f>
              <c:numCache>
                <c:formatCode>General</c:formatCode>
                <c:ptCount val="37"/>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pt idx="32">
                  <c:v>22.5</c:v>
                </c:pt>
                <c:pt idx="33">
                  <c:v>31.25</c:v>
                </c:pt>
                <c:pt idx="34">
                  <c:v>37</c:v>
                </c:pt>
                <c:pt idx="35">
                  <c:v>37.75</c:v>
                </c:pt>
                <c:pt idx="36">
                  <c:v>42.5</c:v>
                </c:pt>
              </c:numCache>
            </c:numRef>
          </c:val>
          <c:smooth val="0"/>
          <c:extLst>
            <c:ext xmlns:c16="http://schemas.microsoft.com/office/drawing/2014/chart" uri="{C3380CC4-5D6E-409C-BE32-E72D297353CC}">
              <c16:uniqueId val="{00000003-E000-4D5B-A687-A39D355A2190}"/>
            </c:ext>
          </c:extLst>
        </c:ser>
        <c:ser>
          <c:idx val="4"/>
          <c:order val="4"/>
          <c:tx>
            <c:strRef>
              <c:f>'approved CR by WG'!$S$46</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WG'!$N$47:$N$83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WG'!$S$47:$S$83</c:f>
              <c:numCache>
                <c:formatCode>General</c:formatCode>
                <c:ptCount val="37"/>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pt idx="32">
                  <c:v>320.25</c:v>
                </c:pt>
                <c:pt idx="33">
                  <c:v>383.25</c:v>
                </c:pt>
                <c:pt idx="34">
                  <c:v>408.75</c:v>
                </c:pt>
                <c:pt idx="35">
                  <c:v>395.5</c:v>
                </c:pt>
                <c:pt idx="36">
                  <c:v>392.75</c:v>
                </c:pt>
              </c:numCache>
            </c:numRef>
          </c:val>
          <c:smooth val="0"/>
          <c:extLst>
            <c:ext xmlns:c16="http://schemas.microsoft.com/office/drawing/2014/chart" uri="{C3380CC4-5D6E-409C-BE32-E72D297353CC}">
              <c16:uniqueId val="{00000004-E000-4D5B-A687-A39D355A2190}"/>
            </c:ext>
          </c:extLst>
        </c:ser>
        <c:ser>
          <c:idx val="5"/>
          <c:order val="5"/>
          <c:tx>
            <c:strRef>
              <c:f>'approved CR by WG'!$T$46</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WG'!$N$47:$N$83</c:f>
              <c:strCache>
                <c:ptCount val="37"/>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pt idx="36">
                  <c:v>TSG-107</c:v>
                </c:pt>
              </c:strCache>
            </c:strRef>
          </c:cat>
          <c:val>
            <c:numRef>
              <c:f>'approved CR by WG'!$T$47:$T$83</c:f>
              <c:numCache>
                <c:formatCode>General</c:formatCode>
                <c:ptCount val="37"/>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pt idx="32">
                  <c:v>188</c:v>
                </c:pt>
                <c:pt idx="33">
                  <c:v>171.5</c:v>
                </c:pt>
                <c:pt idx="34">
                  <c:v>162.25</c:v>
                </c:pt>
                <c:pt idx="35">
                  <c:v>160.75</c:v>
                </c:pt>
                <c:pt idx="36">
                  <c:v>158.5</c:v>
                </c:pt>
              </c:numCache>
            </c:numRef>
          </c:val>
          <c:smooth val="0"/>
          <c:extLst>
            <c:ext xmlns:c16="http://schemas.microsoft.com/office/drawing/2014/chart" uri="{C3380CC4-5D6E-409C-BE32-E72D297353CC}">
              <c16:uniqueId val="{00000005-E000-4D5B-A687-A39D355A2190}"/>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TSG108 - </a:t>
            </a:r>
            <a:r>
              <a:rPr lang="en-GB"/>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11</c:v>
                </c:pt>
              </c:numCache>
            </c:numRef>
          </c:val>
          <c:extLst>
            <c:ext xmlns:c16="http://schemas.microsoft.com/office/drawing/2014/chart" uri="{C3380CC4-5D6E-409C-BE32-E72D297353CC}">
              <c16:uniqueId val="{00000000-78AC-4642-826A-20054CD05E66}"/>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220</c:v>
                </c:pt>
              </c:numCache>
            </c:numRef>
          </c:val>
          <c:extLst>
            <c:ext xmlns:c16="http://schemas.microsoft.com/office/drawing/2014/chart" uri="{C3380CC4-5D6E-409C-BE32-E72D297353CC}">
              <c16:uniqueId val="{00000001-78AC-4642-826A-20054CD05E66}"/>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95</c:v>
                </c:pt>
              </c:numCache>
            </c:numRef>
          </c:val>
          <c:extLst>
            <c:ext xmlns:c16="http://schemas.microsoft.com/office/drawing/2014/chart" uri="{C3380CC4-5D6E-409C-BE32-E72D297353CC}">
              <c16:uniqueId val="{00000002-78AC-4642-826A-20054CD05E66}"/>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38</c:v>
                </c:pt>
              </c:numCache>
            </c:numRef>
          </c:val>
          <c:extLst>
            <c:ext xmlns:c16="http://schemas.microsoft.com/office/drawing/2014/chart" uri="{C3380CC4-5D6E-409C-BE32-E72D297353CC}">
              <c16:uniqueId val="{00000003-78AC-4642-826A-20054CD05E66}"/>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38</c:v>
                </c:pt>
              </c:numCache>
            </c:numRef>
          </c:val>
          <c:extLst>
            <c:ext xmlns:c16="http://schemas.microsoft.com/office/drawing/2014/chart" uri="{C3380CC4-5D6E-409C-BE32-E72D297353CC}">
              <c16:uniqueId val="{00000004-78AC-4642-826A-20054CD05E66}"/>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410</c:v>
                </c:pt>
              </c:numCache>
            </c:numRef>
          </c:val>
          <c:extLst>
            <c:ext xmlns:c16="http://schemas.microsoft.com/office/drawing/2014/chart" uri="{C3380CC4-5D6E-409C-BE32-E72D297353CC}">
              <c16:uniqueId val="{00000005-78AC-4642-826A-20054CD05E66}"/>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198</c:v>
                </c:pt>
              </c:numCache>
            </c:numRef>
          </c:val>
          <c:extLst>
            <c:ext xmlns:c16="http://schemas.microsoft.com/office/drawing/2014/chart" uri="{C3380CC4-5D6E-409C-BE32-E72D297353CC}">
              <c16:uniqueId val="{00000006-78AC-4642-826A-20054CD05E66}"/>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TSG108 - Agreed</a:t>
            </a:r>
            <a:r>
              <a:rPr lang="en-GB" baseline="0"/>
              <a:t> CRs - CT WG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473</c:v>
                </c:pt>
              </c:numCache>
            </c:numRef>
          </c:val>
          <c:extLst>
            <c:ext xmlns:c16="http://schemas.microsoft.com/office/drawing/2014/chart" uri="{C3380CC4-5D6E-409C-BE32-E72D297353CC}">
              <c16:uniqueId val="{00000000-82E3-435C-AFD7-66C4D405805C}"/>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446</c:v>
                </c:pt>
              </c:numCache>
            </c:numRef>
          </c:val>
          <c:extLst>
            <c:ext xmlns:c16="http://schemas.microsoft.com/office/drawing/2014/chart" uri="{C3380CC4-5D6E-409C-BE32-E72D297353CC}">
              <c16:uniqueId val="{00000001-82E3-435C-AFD7-66C4D405805C}"/>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312</c:v>
                </c:pt>
              </c:numCache>
            </c:numRef>
          </c:val>
          <c:extLst>
            <c:ext xmlns:c16="http://schemas.microsoft.com/office/drawing/2014/chart" uri="{C3380CC4-5D6E-409C-BE32-E72D297353CC}">
              <c16:uniqueId val="{00000002-82E3-435C-AFD7-66C4D405805C}"/>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47</c:v>
                </c:pt>
              </c:numCache>
            </c:numRef>
          </c:val>
          <c:extLst>
            <c:ext xmlns:c16="http://schemas.microsoft.com/office/drawing/2014/chart" uri="{C3380CC4-5D6E-409C-BE32-E72D297353CC}">
              <c16:uniqueId val="{00000003-82E3-435C-AFD7-66C4D405805C}"/>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TSG108 - </a:t>
            </a:r>
            <a:r>
              <a:rPr lang="en-GB"/>
              <a:t>Agreed CRs per</a:t>
            </a:r>
            <a:r>
              <a:rPr lang="en-GB" baseline="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1278</c:v>
                </c:pt>
              </c:numCache>
            </c:numRef>
          </c:val>
          <c:extLst>
            <c:ext xmlns:c16="http://schemas.microsoft.com/office/drawing/2014/chart" uri="{C3380CC4-5D6E-409C-BE32-E72D297353CC}">
              <c16:uniqueId val="{00000000-1EF5-48D8-9FE6-6F111DBFB5E0}"/>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1752</c:v>
                </c:pt>
              </c:numCache>
            </c:numRef>
          </c:val>
          <c:extLst>
            <c:ext xmlns:c16="http://schemas.microsoft.com/office/drawing/2014/chart" uri="{C3380CC4-5D6E-409C-BE32-E72D297353CC}">
              <c16:uniqueId val="{00000001-1EF5-48D8-9FE6-6F111DBFB5E0}"/>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1010</c:v>
                </c:pt>
              </c:numCache>
            </c:numRef>
          </c:val>
          <c:extLst>
            <c:ext xmlns:c16="http://schemas.microsoft.com/office/drawing/2014/chart" uri="{C3380CC4-5D6E-409C-BE32-E72D297353CC}">
              <c16:uniqueId val="{00000002-1EF5-48D8-9FE6-6F111DBFB5E0}"/>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GB"/>
              <a:t>Specs affected per release </a:t>
            </a:r>
            <a:br>
              <a:rPr lang="en-GB"/>
            </a:br>
            <a:r>
              <a:rPr lang="en-GB"/>
              <a:t>per TSG cycle -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autoTitleDeleted val="0"/>
    <c:plotArea>
      <c:layout/>
      <c:barChart>
        <c:barDir val="col"/>
        <c:grouping val="clustered"/>
        <c:varyColors val="0"/>
        <c:ser>
          <c:idx val="1"/>
          <c:order val="0"/>
          <c:tx>
            <c:strRef>
              <c:f>'affected specs'!$AB$6</c:f>
              <c:strCache>
                <c:ptCount val="1"/>
                <c:pt idx="0">
                  <c:v>TSG105</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specs'!$V$7:$V$19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specs'!$AB$7:$AB$19</c:f>
              <c:numCache>
                <c:formatCode>General</c:formatCode>
                <c:ptCount val="13"/>
                <c:pt idx="5">
                  <c:v>1</c:v>
                </c:pt>
                <c:pt idx="6">
                  <c:v>3</c:v>
                </c:pt>
                <c:pt idx="7">
                  <c:v>11</c:v>
                </c:pt>
                <c:pt idx="8">
                  <c:v>23</c:v>
                </c:pt>
                <c:pt idx="9">
                  <c:v>44</c:v>
                </c:pt>
                <c:pt idx="10">
                  <c:v>88</c:v>
                </c:pt>
              </c:numCache>
            </c:numRef>
          </c:val>
          <c:extLst>
            <c:ext xmlns:c16="http://schemas.microsoft.com/office/drawing/2014/chart" uri="{C3380CC4-5D6E-409C-BE32-E72D297353CC}">
              <c16:uniqueId val="{00000000-E793-4F82-BDA3-89A721DABBAD}"/>
            </c:ext>
          </c:extLst>
        </c:ser>
        <c:ser>
          <c:idx val="2"/>
          <c:order val="1"/>
          <c:tx>
            <c:strRef>
              <c:f>'affected specs'!$AC$6</c:f>
              <c:strCache>
                <c:ptCount val="1"/>
                <c:pt idx="0">
                  <c:v>TSG106</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specs'!$V$7:$V$19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specs'!$AC$7:$AC$19</c:f>
              <c:numCache>
                <c:formatCode>General</c:formatCode>
                <c:ptCount val="13"/>
                <c:pt idx="5">
                  <c:v>1</c:v>
                </c:pt>
                <c:pt idx="6">
                  <c:v>3</c:v>
                </c:pt>
                <c:pt idx="7">
                  <c:v>14</c:v>
                </c:pt>
                <c:pt idx="8">
                  <c:v>30</c:v>
                </c:pt>
                <c:pt idx="9">
                  <c:v>54</c:v>
                </c:pt>
                <c:pt idx="10">
                  <c:v>102</c:v>
                </c:pt>
                <c:pt idx="11">
                  <c:v>3</c:v>
                </c:pt>
              </c:numCache>
            </c:numRef>
          </c:val>
          <c:extLst>
            <c:ext xmlns:c16="http://schemas.microsoft.com/office/drawing/2014/chart" uri="{C3380CC4-5D6E-409C-BE32-E72D297353CC}">
              <c16:uniqueId val="{00000001-E793-4F82-BDA3-89A721DABBAD}"/>
            </c:ext>
          </c:extLst>
        </c:ser>
        <c:ser>
          <c:idx val="4"/>
          <c:order val="2"/>
          <c:tx>
            <c:strRef>
              <c:f>'affected specs'!$AD$6</c:f>
              <c:strCache>
                <c:ptCount val="1"/>
                <c:pt idx="0">
                  <c:v>TSG107</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specs'!$V$7:$V$19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specs'!$AD$7:$AD$19</c:f>
              <c:numCache>
                <c:formatCode>General</c:formatCode>
                <c:ptCount val="13"/>
                <c:pt idx="7">
                  <c:v>7</c:v>
                </c:pt>
                <c:pt idx="8">
                  <c:v>20</c:v>
                </c:pt>
                <c:pt idx="9">
                  <c:v>37</c:v>
                </c:pt>
                <c:pt idx="10">
                  <c:v>92</c:v>
                </c:pt>
                <c:pt idx="11">
                  <c:v>30</c:v>
                </c:pt>
              </c:numCache>
            </c:numRef>
          </c:val>
          <c:extLst>
            <c:ext xmlns:c16="http://schemas.microsoft.com/office/drawing/2014/chart" uri="{C3380CC4-5D6E-409C-BE32-E72D297353CC}">
              <c16:uniqueId val="{00000002-E793-4F82-BDA3-89A721DABBAD}"/>
            </c:ext>
          </c:extLst>
        </c:ser>
        <c:ser>
          <c:idx val="3"/>
          <c:order val="3"/>
          <c:tx>
            <c:strRef>
              <c:f>'affected specs'!$AE$6</c:f>
              <c:strCache>
                <c:ptCount val="1"/>
                <c:pt idx="0">
                  <c:v>TSG108</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specs'!$V$7:$V$19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specs'!$AE$7:$AE$19</c:f>
              <c:numCache>
                <c:formatCode>General</c:formatCode>
                <c:ptCount val="13"/>
                <c:pt idx="7">
                  <c:v>13</c:v>
                </c:pt>
                <c:pt idx="8">
                  <c:v>20</c:v>
                </c:pt>
                <c:pt idx="9">
                  <c:v>43</c:v>
                </c:pt>
                <c:pt idx="10">
                  <c:v>90</c:v>
                </c:pt>
                <c:pt idx="11">
                  <c:v>50</c:v>
                </c:pt>
              </c:numCache>
            </c:numRef>
          </c:val>
          <c:extLst>
            <c:ext xmlns:c16="http://schemas.microsoft.com/office/drawing/2014/chart" uri="{C3380CC4-5D6E-409C-BE32-E72D297353CC}">
              <c16:uniqueId val="{00000003-E793-4F82-BDA3-89A721DABBAD}"/>
            </c:ext>
          </c:extLst>
        </c:ser>
        <c:dLbls>
          <c:dLblPos val="out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tx1"/>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GB"/>
              <a:t>Specs affected per release </a:t>
            </a:r>
            <a:br>
              <a:rPr lang="en-GB"/>
            </a:br>
            <a:r>
              <a:rPr lang="en-GB"/>
              <a:t>per TSG cycle - SA</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autoTitleDeleted val="0"/>
    <c:plotArea>
      <c:layout/>
      <c:barChart>
        <c:barDir val="col"/>
        <c:grouping val="clustered"/>
        <c:varyColors val="0"/>
        <c:ser>
          <c:idx val="1"/>
          <c:order val="0"/>
          <c:tx>
            <c:strRef>
              <c:f>'affected specs'!$R$6</c:f>
              <c:strCache>
                <c:ptCount val="1"/>
                <c:pt idx="0">
                  <c:v>TSG105</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specs'!$L$7:$L$19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specs'!$R$7:$R$19</c:f>
              <c:numCache>
                <c:formatCode>General</c:formatCode>
                <c:ptCount val="13"/>
                <c:pt idx="3">
                  <c:v>2</c:v>
                </c:pt>
                <c:pt idx="4">
                  <c:v>2</c:v>
                </c:pt>
                <c:pt idx="5">
                  <c:v>2</c:v>
                </c:pt>
                <c:pt idx="6">
                  <c:v>2</c:v>
                </c:pt>
                <c:pt idx="7">
                  <c:v>11</c:v>
                </c:pt>
                <c:pt idx="8">
                  <c:v>22</c:v>
                </c:pt>
                <c:pt idx="9">
                  <c:v>55</c:v>
                </c:pt>
                <c:pt idx="10">
                  <c:v>107</c:v>
                </c:pt>
                <c:pt idx="11">
                  <c:v>68</c:v>
                </c:pt>
                <c:pt idx="12">
                  <c:v>2</c:v>
                </c:pt>
              </c:numCache>
            </c:numRef>
          </c:val>
          <c:extLst>
            <c:ext xmlns:c16="http://schemas.microsoft.com/office/drawing/2014/chart" uri="{C3380CC4-5D6E-409C-BE32-E72D297353CC}">
              <c16:uniqueId val="{00000000-80D3-4D1B-8473-793BA8766980}"/>
            </c:ext>
          </c:extLst>
        </c:ser>
        <c:ser>
          <c:idx val="2"/>
          <c:order val="1"/>
          <c:tx>
            <c:strRef>
              <c:f>'affected specs'!$S$6</c:f>
              <c:strCache>
                <c:ptCount val="1"/>
                <c:pt idx="0">
                  <c:v>TSG106</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specs'!$L$7:$L$19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specs'!$S$7:$S$19</c:f>
              <c:numCache>
                <c:formatCode>General</c:formatCode>
                <c:ptCount val="13"/>
                <c:pt idx="7">
                  <c:v>4</c:v>
                </c:pt>
                <c:pt idx="8">
                  <c:v>13</c:v>
                </c:pt>
                <c:pt idx="9">
                  <c:v>30</c:v>
                </c:pt>
                <c:pt idx="10">
                  <c:v>75</c:v>
                </c:pt>
                <c:pt idx="11">
                  <c:v>84</c:v>
                </c:pt>
                <c:pt idx="12">
                  <c:v>3</c:v>
                </c:pt>
              </c:numCache>
            </c:numRef>
          </c:val>
          <c:extLst>
            <c:ext xmlns:c16="http://schemas.microsoft.com/office/drawing/2014/chart" uri="{C3380CC4-5D6E-409C-BE32-E72D297353CC}">
              <c16:uniqueId val="{00000001-80D3-4D1B-8473-793BA8766980}"/>
            </c:ext>
          </c:extLst>
        </c:ser>
        <c:ser>
          <c:idx val="4"/>
          <c:order val="2"/>
          <c:tx>
            <c:strRef>
              <c:f>'affected specs'!$T$6</c:f>
              <c:strCache>
                <c:ptCount val="1"/>
                <c:pt idx="0">
                  <c:v>TSG107</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specs'!$L$7:$L$19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specs'!$T$7:$T$19</c:f>
              <c:numCache>
                <c:formatCode>General</c:formatCode>
                <c:ptCount val="13"/>
                <c:pt idx="4">
                  <c:v>2</c:v>
                </c:pt>
                <c:pt idx="5">
                  <c:v>2</c:v>
                </c:pt>
                <c:pt idx="6">
                  <c:v>2</c:v>
                </c:pt>
                <c:pt idx="7">
                  <c:v>3</c:v>
                </c:pt>
                <c:pt idx="8">
                  <c:v>9</c:v>
                </c:pt>
                <c:pt idx="9">
                  <c:v>20</c:v>
                </c:pt>
                <c:pt idx="10">
                  <c:v>56</c:v>
                </c:pt>
                <c:pt idx="11">
                  <c:v>92</c:v>
                </c:pt>
                <c:pt idx="12">
                  <c:v>5</c:v>
                </c:pt>
              </c:numCache>
            </c:numRef>
          </c:val>
          <c:extLst>
            <c:ext xmlns:c16="http://schemas.microsoft.com/office/drawing/2014/chart" uri="{C3380CC4-5D6E-409C-BE32-E72D297353CC}">
              <c16:uniqueId val="{00000002-80D3-4D1B-8473-793BA8766980}"/>
            </c:ext>
          </c:extLst>
        </c:ser>
        <c:ser>
          <c:idx val="3"/>
          <c:order val="3"/>
          <c:tx>
            <c:strRef>
              <c:f>'affected specs'!$U$6</c:f>
              <c:strCache>
                <c:ptCount val="1"/>
                <c:pt idx="0">
                  <c:v>TSG108</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specs'!$L$7:$L$19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specs'!$U$7:$U$19</c:f>
              <c:numCache>
                <c:formatCode>General</c:formatCode>
                <c:ptCount val="13"/>
                <c:pt idx="8">
                  <c:v>10</c:v>
                </c:pt>
                <c:pt idx="9">
                  <c:v>19</c:v>
                </c:pt>
                <c:pt idx="10">
                  <c:v>59</c:v>
                </c:pt>
                <c:pt idx="11">
                  <c:v>131</c:v>
                </c:pt>
                <c:pt idx="12">
                  <c:v>7</c:v>
                </c:pt>
              </c:numCache>
            </c:numRef>
          </c:val>
          <c:extLst>
            <c:ext xmlns:c16="http://schemas.microsoft.com/office/drawing/2014/chart" uri="{C3380CC4-5D6E-409C-BE32-E72D297353CC}">
              <c16:uniqueId val="{00000003-80D3-4D1B-8473-793BA8766980}"/>
            </c:ext>
          </c:extLst>
        </c:ser>
        <c:dLbls>
          <c:dLblPos val="out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tx1"/>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title>
    <c:autoTitleDeleted val="0"/>
    <c:plotArea>
      <c:layout/>
      <c:barChart>
        <c:barDir val="col"/>
        <c:grouping val="clustered"/>
        <c:varyColors val="0"/>
        <c:ser>
          <c:idx val="1"/>
          <c:order val="0"/>
          <c:tx>
            <c:strRef>
              <c:f>'affected specs'!$H$6</c:f>
              <c:strCache>
                <c:ptCount val="1"/>
                <c:pt idx="0">
                  <c:v>TSG105</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specs'!$H$7:$H$19</c:f>
              <c:numCache>
                <c:formatCode>General</c:formatCode>
                <c:ptCount val="13"/>
                <c:pt idx="0">
                  <c:v>1</c:v>
                </c:pt>
                <c:pt idx="1">
                  <c:v>1</c:v>
                </c:pt>
                <c:pt idx="2">
                  <c:v>1</c:v>
                </c:pt>
                <c:pt idx="3">
                  <c:v>2</c:v>
                </c:pt>
                <c:pt idx="4">
                  <c:v>4</c:v>
                </c:pt>
                <c:pt idx="5">
                  <c:v>5</c:v>
                </c:pt>
                <c:pt idx="6">
                  <c:v>8</c:v>
                </c:pt>
                <c:pt idx="7">
                  <c:v>10</c:v>
                </c:pt>
                <c:pt idx="8">
                  <c:v>14</c:v>
                </c:pt>
                <c:pt idx="9">
                  <c:v>34</c:v>
                </c:pt>
                <c:pt idx="10">
                  <c:v>98</c:v>
                </c:pt>
                <c:pt idx="11">
                  <c:v>85</c:v>
                </c:pt>
              </c:numCache>
            </c:numRef>
          </c:val>
          <c:extLst>
            <c:ext xmlns:c16="http://schemas.microsoft.com/office/drawing/2014/chart" uri="{C3380CC4-5D6E-409C-BE32-E72D297353CC}">
              <c16:uniqueId val="{00000000-CFBB-457C-8FAA-C33B1E2EC71A}"/>
            </c:ext>
          </c:extLst>
        </c:ser>
        <c:ser>
          <c:idx val="2"/>
          <c:order val="1"/>
          <c:tx>
            <c:strRef>
              <c:f>'affected specs'!$I$6</c:f>
              <c:strCache>
                <c:ptCount val="1"/>
                <c:pt idx="0">
                  <c:v>TSG106</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specs'!$I$7:$I$19</c:f>
              <c:numCache>
                <c:formatCode>General</c:formatCode>
                <c:ptCount val="13"/>
                <c:pt idx="3">
                  <c:v>1</c:v>
                </c:pt>
                <c:pt idx="4">
                  <c:v>2</c:v>
                </c:pt>
                <c:pt idx="5">
                  <c:v>3</c:v>
                </c:pt>
                <c:pt idx="6">
                  <c:v>3</c:v>
                </c:pt>
                <c:pt idx="7">
                  <c:v>5</c:v>
                </c:pt>
                <c:pt idx="8">
                  <c:v>8</c:v>
                </c:pt>
                <c:pt idx="9">
                  <c:v>28</c:v>
                </c:pt>
                <c:pt idx="10">
                  <c:v>73</c:v>
                </c:pt>
                <c:pt idx="11">
                  <c:v>110</c:v>
                </c:pt>
              </c:numCache>
            </c:numRef>
          </c:val>
          <c:extLst>
            <c:ext xmlns:c16="http://schemas.microsoft.com/office/drawing/2014/chart" uri="{C3380CC4-5D6E-409C-BE32-E72D297353CC}">
              <c16:uniqueId val="{00000001-CFBB-457C-8FAA-C33B1E2EC71A}"/>
            </c:ext>
          </c:extLst>
        </c:ser>
        <c:ser>
          <c:idx val="4"/>
          <c:order val="2"/>
          <c:tx>
            <c:strRef>
              <c:f>'affected specs'!$J$6</c:f>
              <c:strCache>
                <c:ptCount val="1"/>
                <c:pt idx="0">
                  <c:v>TSG107</c:v>
                </c:pt>
              </c:strCache>
            </c:strRef>
          </c:tx>
          <c:spPr>
            <a:solidFill>
              <a:schemeClr val="accent5">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specs'!$J$7:$J$19</c:f>
              <c:numCache>
                <c:formatCode>General</c:formatCode>
                <c:ptCount val="13"/>
                <c:pt idx="6">
                  <c:v>1</c:v>
                </c:pt>
                <c:pt idx="7">
                  <c:v>1</c:v>
                </c:pt>
                <c:pt idx="8">
                  <c:v>6</c:v>
                </c:pt>
                <c:pt idx="9">
                  <c:v>23</c:v>
                </c:pt>
                <c:pt idx="10">
                  <c:v>59</c:v>
                </c:pt>
                <c:pt idx="11">
                  <c:v>103</c:v>
                </c:pt>
              </c:numCache>
            </c:numRef>
          </c:val>
          <c:extLst>
            <c:ext xmlns:c16="http://schemas.microsoft.com/office/drawing/2014/chart" uri="{C3380CC4-5D6E-409C-BE32-E72D297353CC}">
              <c16:uniqueId val="{00000002-CFBB-457C-8FAA-C33B1E2EC71A}"/>
            </c:ext>
          </c:extLst>
        </c:ser>
        <c:ser>
          <c:idx val="3"/>
          <c:order val="3"/>
          <c:tx>
            <c:strRef>
              <c:f>'affected specs'!$K$6</c:f>
              <c:strCache>
                <c:ptCount val="1"/>
                <c:pt idx="0">
                  <c:v>TSG108</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anchor="ctr" anchorCtr="1"/>
              <a:lstStyle/>
              <a:p>
                <a:pPr>
                  <a:defRPr sz="9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specs'!$B$7:$B$19</c:f>
              <c:strCache>
                <c:ptCount val="13"/>
                <c:pt idx="0">
                  <c:v>Rel-8</c:v>
                </c:pt>
                <c:pt idx="1">
                  <c:v>Rel-9</c:v>
                </c:pt>
                <c:pt idx="2">
                  <c:v>Rel-10</c:v>
                </c:pt>
                <c:pt idx="3">
                  <c:v>Rel-11</c:v>
                </c:pt>
                <c:pt idx="4">
                  <c:v>Rel-12</c:v>
                </c:pt>
                <c:pt idx="5">
                  <c:v>Rel-13</c:v>
                </c:pt>
                <c:pt idx="6">
                  <c:v>Rel-14</c:v>
                </c:pt>
                <c:pt idx="7">
                  <c:v>Rel-15</c:v>
                </c:pt>
                <c:pt idx="8">
                  <c:v>Rel-16</c:v>
                </c:pt>
                <c:pt idx="9">
                  <c:v>Rel-17</c:v>
                </c:pt>
                <c:pt idx="10">
                  <c:v>Rel-18</c:v>
                </c:pt>
                <c:pt idx="11">
                  <c:v>Rel-19</c:v>
                </c:pt>
                <c:pt idx="12">
                  <c:v>Rel-20</c:v>
                </c:pt>
              </c:strCache>
            </c:strRef>
          </c:cat>
          <c:val>
            <c:numRef>
              <c:f>'affected specs'!$K$7:$K$19</c:f>
              <c:numCache>
                <c:formatCode>General</c:formatCode>
                <c:ptCount val="13"/>
                <c:pt idx="0">
                  <c:v>1</c:v>
                </c:pt>
                <c:pt idx="1">
                  <c:v>1</c:v>
                </c:pt>
                <c:pt idx="7">
                  <c:v>1</c:v>
                </c:pt>
                <c:pt idx="8">
                  <c:v>10</c:v>
                </c:pt>
                <c:pt idx="9">
                  <c:v>29</c:v>
                </c:pt>
                <c:pt idx="10">
                  <c:v>50</c:v>
                </c:pt>
                <c:pt idx="11">
                  <c:v>134</c:v>
                </c:pt>
              </c:numCache>
            </c:numRef>
          </c:val>
          <c:extLst>
            <c:ext xmlns:c16="http://schemas.microsoft.com/office/drawing/2014/chart" uri="{C3380CC4-5D6E-409C-BE32-E72D297353CC}">
              <c16:uniqueId val="{00000003-CFBB-457C-8FAA-C33B1E2EC71A}"/>
            </c:ext>
          </c:extLst>
        </c:ser>
        <c:dLbls>
          <c:dLblPos val="out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tx1"/>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C3F-47D8-9809-B5C7A3B1E98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C3F-47D8-9809-B5C7A3B1E98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C3F-47D8-9809-B5C7A3B1E98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C3F-47D8-9809-B5C7A3B1E985}"/>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C3F-47D8-9809-B5C7A3B1E985}"/>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C3F-47D8-9809-B5C7A3B1E985}"/>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CC3F-47D8-9809-B5C7A3B1E985}"/>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CC3F-47D8-9809-B5C7A3B1E985}"/>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CC3F-47D8-9809-B5C7A3B1E985}"/>
              </c:ext>
            </c:extLst>
          </c:dPt>
          <c:dLbls>
            <c:dLbl>
              <c:idx val="8"/>
              <c:tx>
                <c:rich>
                  <a:bodyPr/>
                  <a:lstStyle/>
                  <a:p>
                    <a:r>
                      <a:rPr lang="en-US"/>
                      <a:t>Region 3</a:t>
                    </a:r>
                    <a:endParaRPr lang="en-US" baseline="0"/>
                  </a:p>
                  <a:p>
                    <a:fld id="{0A17F10D-73B1-49DD-A502-EB9B8815BEA3}" type="VALUE">
                      <a:rPr lang="en-US"/>
                      <a:pPr/>
                      <a:t>[VALUE]</a:t>
                    </a:fld>
                    <a:endParaRPr lang="en-GB"/>
                  </a:p>
                </c:rich>
              </c:tx>
              <c:dLblPos val="inEnd"/>
              <c:showLegendKey val="0"/>
              <c:showVal val="1"/>
              <c:showCatName val="1"/>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11-CC3F-47D8-9809-B5C7A3B1E985}"/>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'general info'!$W$15:$W$22</c:f>
              <c:strCache>
                <c:ptCount val="8"/>
                <c:pt idx="0">
                  <c:v>Region 1 (ETSI)</c:v>
                </c:pt>
                <c:pt idx="1">
                  <c:v>Region 2 (ATIS)</c:v>
                </c:pt>
                <c:pt idx="3">
                  <c:v>ARIB</c:v>
                </c:pt>
                <c:pt idx="4">
                  <c:v>TTC</c:v>
                </c:pt>
                <c:pt idx="5">
                  <c:v>CCSA</c:v>
                </c:pt>
                <c:pt idx="6">
                  <c:v>TTA</c:v>
                </c:pt>
                <c:pt idx="7">
                  <c:v>TSDSI</c:v>
                </c:pt>
              </c:strCache>
            </c:strRef>
          </c:cat>
          <c:val>
            <c:numRef>
              <c:f>'general info'!$X$15:$X$22</c:f>
              <c:numCache>
                <c:formatCode>General</c:formatCode>
                <c:ptCount val="8"/>
                <c:pt idx="0">
                  <c:v>455</c:v>
                </c:pt>
                <c:pt idx="1">
                  <c:v>85</c:v>
                </c:pt>
                <c:pt idx="3">
                  <c:v>28</c:v>
                </c:pt>
                <c:pt idx="4">
                  <c:v>13</c:v>
                </c:pt>
                <c:pt idx="5">
                  <c:v>175</c:v>
                </c:pt>
                <c:pt idx="6">
                  <c:v>37</c:v>
                </c:pt>
                <c:pt idx="7">
                  <c:v>54</c:v>
                </c:pt>
              </c:numCache>
            </c:numRef>
          </c:val>
          <c:extLst>
            <c:ext xmlns:c16="http://schemas.microsoft.com/office/drawing/2014/chart" uri="{C3380CC4-5D6E-409C-BE32-E72D297353CC}">
              <c16:uniqueId val="{00000012-CC3F-47D8-9809-B5C7A3B1E985}"/>
            </c:ext>
          </c:extLst>
        </c:ser>
        <c:dLbls>
          <c:dLblPos val="inEnd"/>
          <c:showLegendKey val="0"/>
          <c:showVal val="1"/>
          <c:showCatName val="0"/>
          <c:showSerName val="0"/>
          <c:showPercent val="0"/>
          <c:showBubbleSize val="0"/>
          <c:showLeaderLines val="1"/>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'general info'!$L$87</c:f>
              <c:strCache>
                <c:ptCount val="1"/>
                <c:pt idx="0">
                  <c:v>Members</c:v>
                </c:pt>
              </c:strCache>
            </c:strRef>
          </c:tx>
          <c:spPr>
            <a:solidFill>
              <a:srgbClr val="81B86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info'!$K$88:$K$105</c:f>
              <c:numCache>
                <c:formatCode>General</c:formatCode>
                <c:ptCount val="18"/>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pt idx="17">
                  <c:v>2025</c:v>
                </c:pt>
              </c:numCache>
            </c:numRef>
          </c:cat>
          <c:val>
            <c:numRef>
              <c:f>'general info'!$L$88:$L$105</c:f>
              <c:numCache>
                <c:formatCode>General</c:formatCode>
                <c:ptCount val="18"/>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865</c:v>
                </c:pt>
                <c:pt idx="16">
                  <c:v>856</c:v>
                </c:pt>
                <c:pt idx="17">
                  <c:v>847</c:v>
                </c:pt>
              </c:numCache>
            </c:numRef>
          </c:val>
          <c:extLst>
            <c:ext xmlns:c16="http://schemas.microsoft.com/office/drawing/2014/chart" uri="{C3380CC4-5D6E-409C-BE32-E72D297353CC}">
              <c16:uniqueId val="{00000000-8691-4A24-B46D-B0A09E60FFA1}"/>
            </c:ext>
          </c:extLst>
        </c:ser>
        <c:ser>
          <c:idx val="1"/>
          <c:order val="1"/>
          <c:tx>
            <c:strRef>
              <c:f>'general info'!$M$87</c:f>
              <c:strCache>
                <c:ptCount val="1"/>
                <c:pt idx="0">
                  <c:v>Declared Corporate Groups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'general info'!$K$88:$K$105</c:f>
              <c:numCache>
                <c:formatCode>General</c:formatCode>
                <c:ptCount val="18"/>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pt idx="17">
                  <c:v>2025</c:v>
                </c:pt>
              </c:numCache>
            </c:numRef>
          </c:cat>
          <c:val>
            <c:numRef>
              <c:f>'general info'!$M$88:$M$105</c:f>
              <c:numCache>
                <c:formatCode>General</c:formatCode>
                <c:ptCount val="18"/>
                <c:pt idx="17">
                  <c:v>166</c:v>
                </c:pt>
              </c:numCache>
            </c:numRef>
          </c:val>
          <c:extLst>
            <c:ext xmlns:c16="http://schemas.microsoft.com/office/drawing/2014/chart" uri="{C3380CC4-5D6E-409C-BE32-E72D297353CC}">
              <c16:uniqueId val="{00000000-3DCF-474D-9542-757B4435C353}"/>
            </c:ext>
          </c:extLst>
        </c:ser>
        <c:dLbls>
          <c:dLblPos val="outEnd"/>
          <c:showLegendKey val="0"/>
          <c:showVal val="1"/>
          <c:showCatName val="0"/>
          <c:showSerName val="0"/>
          <c:showPercent val="0"/>
          <c:showBubbleSize val="0"/>
        </c:dLbls>
        <c:gapWidth val="219"/>
        <c:overlap val="-27"/>
        <c:axId val="828541464"/>
        <c:axId val="828545784"/>
      </c:barChart>
      <c:catAx>
        <c:axId val="828541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28545784"/>
        <c:crosses val="autoZero"/>
        <c:auto val="1"/>
        <c:lblAlgn val="ctr"/>
        <c:lblOffset val="100"/>
        <c:noMultiLvlLbl val="0"/>
      </c:catAx>
      <c:valAx>
        <c:axId val="828545784"/>
        <c:scaling>
          <c:orientation val="minMax"/>
        </c:scaling>
        <c:delete val="1"/>
        <c:axPos val="l"/>
        <c:numFmt formatCode="General" sourceLinked="1"/>
        <c:majorTickMark val="none"/>
        <c:minorTickMark val="none"/>
        <c:tickLblPos val="nextTo"/>
        <c:crossAx val="8285414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65000"/>
        <a:lumOff val="3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40"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3</a:t>
            </a:fld>
            <a:endParaRPr lang="en-GB" altLang="en-US"/>
          </a:p>
        </p:txBody>
      </p:sp>
    </p:spTree>
    <p:extLst>
      <p:ext uri="{BB962C8B-B14F-4D97-AF65-F5344CB8AC3E}">
        <p14:creationId xmlns:p14="http://schemas.microsoft.com/office/powerpoint/2010/main" val="991420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24</a:t>
            </a:fld>
            <a:endParaRPr lang="en-GB" altLang="en-US"/>
          </a:p>
        </p:txBody>
      </p:sp>
    </p:spTree>
    <p:extLst>
      <p:ext uri="{BB962C8B-B14F-4D97-AF65-F5344CB8AC3E}">
        <p14:creationId xmlns:p14="http://schemas.microsoft.com/office/powerpoint/2010/main" val="2829775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#108</a:t>
            </a:r>
          </a:p>
          <a:p>
            <a:pPr eaLnBrk="1" hangingPunct="1">
              <a:defRPr/>
            </a:pPr>
            <a:r>
              <a:rPr lang="en-GB" altLang="en-US" sz="1200" b="1" dirty="0">
                <a:latin typeface="Arial "/>
              </a:rPr>
              <a:t>Prague, Czech Republic, June 9 - 13</a:t>
            </a:r>
            <a:r>
              <a:rPr lang="en-GB" sz="1200" b="1" kern="1200" dirty="0">
                <a:solidFill>
                  <a:schemeClr val="tx1"/>
                </a:solidFill>
                <a:latin typeface="Arial "/>
                <a:ea typeface="+mn-ea"/>
                <a:cs typeface="Arial" panose="020B0604020202020204" pitchFamily="34" charset="0"/>
              </a:rPr>
              <a:t>, 2025</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RP-250838 CP-251010 SP-250769</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about-us/mobile-competence-centre" TargetMode="External"/><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Mirko Cano Soveri</a:t>
            </a:r>
            <a:endParaRPr lang="en-GB" sz="1400" dirty="0">
              <a:solidFill>
                <a:schemeClr val="accent2">
                  <a:lumMod val="75000"/>
                </a:schemeClr>
              </a:solidFill>
              <a:latin typeface="Century Gothic" panose="020B0502020202020204" pitchFamily="34" charset="0"/>
            </a:endParaRP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A4AC9EE-8872-41FF-AA76-12DA548B02F1}"/>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spTree>
    <p:extLst>
      <p:ext uri="{BB962C8B-B14F-4D97-AF65-F5344CB8AC3E}">
        <p14:creationId xmlns:p14="http://schemas.microsoft.com/office/powerpoint/2010/main" val="228951661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80D21E37-93BB-458D-9640-7277E0B9E72E}"/>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spTree>
    <p:extLst>
      <p:ext uri="{BB962C8B-B14F-4D97-AF65-F5344CB8AC3E}">
        <p14:creationId xmlns:p14="http://schemas.microsoft.com/office/powerpoint/2010/main" val="335848396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CE55E412-E775-4278-8F61-9F7632E2C5D3}"/>
              </a:ext>
            </a:extLst>
          </p:cNvPr>
          <p:cNvGraphicFramePr>
            <a:graphicFrameLocks/>
          </p:cNvGraphicFramePr>
          <p:nvPr/>
        </p:nvGraphicFramePr>
        <p:xfrm>
          <a:off x="487678" y="1828211"/>
          <a:ext cx="11216644" cy="442798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spTree>
    <p:extLst>
      <p:ext uri="{BB962C8B-B14F-4D97-AF65-F5344CB8AC3E}">
        <p14:creationId xmlns:p14="http://schemas.microsoft.com/office/powerpoint/2010/main" val="844586631"/>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38B72421-5ADE-17A9-318D-EBDCC7378F06}"/>
              </a:ext>
            </a:extLst>
          </p:cNvPr>
          <p:cNvGraphicFramePr>
            <a:graphicFrameLocks/>
          </p:cNvGraphicFramePr>
          <p:nvPr/>
        </p:nvGraphicFramePr>
        <p:xfrm>
          <a:off x="6497884" y="1873137"/>
          <a:ext cx="5144930" cy="279362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BA0AC33E-36DB-BC4A-DD19-203D5862F142}"/>
              </a:ext>
            </a:extLst>
          </p:cNvPr>
          <p:cNvGraphicFramePr>
            <a:graphicFrameLocks/>
          </p:cNvGraphicFramePr>
          <p:nvPr/>
        </p:nvGraphicFramePr>
        <p:xfrm>
          <a:off x="284335" y="1967731"/>
          <a:ext cx="5962301" cy="3575304"/>
        </p:xfrm>
        <a:graphic>
          <a:graphicData uri="http://schemas.openxmlformats.org/drawingml/2006/chart">
            <c:chart xmlns:c="http://schemas.openxmlformats.org/drawingml/2006/chart" xmlns:r="http://schemas.openxmlformats.org/officeDocument/2006/relationships" r:id="rId3"/>
          </a:graphicData>
        </a:graphic>
      </p:graphicFrame>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706671" y="4499526"/>
            <a:ext cx="43305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Total membership = 847 </a:t>
            </a:r>
            <a:r>
              <a:rPr lang="en-US" i="1" dirty="0">
                <a:solidFill>
                  <a:srgbClr val="969696"/>
                </a:solidFill>
              </a:rPr>
              <a:t>(836)</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706671" y="4759691"/>
            <a:ext cx="41666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dirty="0"/>
              <a:t>Guests =     19  </a:t>
            </a:r>
            <a:r>
              <a:rPr lang="en-US" i="1" dirty="0">
                <a:solidFill>
                  <a:srgbClr val="969696"/>
                </a:solidFill>
              </a:rPr>
              <a:t>(22)</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6954262" y="5584264"/>
            <a:ext cx="163867" cy="538022"/>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3">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7118129" y="5543034"/>
            <a:ext cx="1265761" cy="623559"/>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Europe</a:t>
              </a:r>
              <a:endParaRPr lang="en-GB" sz="1100"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sz="1100" b="1" dirty="0">
                  <a:solidFill>
                    <a:schemeClr val="tx1"/>
                  </a:solidFill>
                </a:rPr>
                <a:t>North America</a:t>
              </a:r>
              <a:endParaRPr lang="en-GB" sz="1100"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100" b="1" dirty="0">
                  <a:solidFill>
                    <a:schemeClr val="tx1"/>
                  </a:solidFill>
                </a:rPr>
                <a:t>Asia</a:t>
              </a:r>
              <a:endParaRPr lang="en-GB" sz="1100"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nvGraphicFramePr>
        <p:xfrm>
          <a:off x="10044970" y="4414993"/>
          <a:ext cx="1984524" cy="1709436"/>
        </p:xfrm>
        <a:graphic>
          <a:graphicData uri="http://schemas.openxmlformats.org/drawingml/2006/table">
            <a:tbl>
              <a:tblPr firstRow="1" firstCol="1">
                <a:tableStyleId>{9D7B26C5-4107-4FEC-AEDC-1716B250A1EF}</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TSG#107</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TSG#108</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450</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455</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82</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85</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28</a:t>
                      </a:r>
                    </a:p>
                  </a:txBody>
                  <a:tcPr marL="0" marR="0" marT="0" marB="0" anchor="b"/>
                </a:tc>
                <a:tc>
                  <a:txBody>
                    <a:bodyPr/>
                    <a:lstStyle/>
                    <a:p>
                      <a:pPr algn="r" fontAlgn="b"/>
                      <a:r>
                        <a:rPr lang="en-GB" sz="1000" b="0" i="0" u="none" strike="noStrike">
                          <a:effectLst/>
                          <a:latin typeface="Arial" panose="020B0604020202020204" pitchFamily="34" charset="0"/>
                        </a:rPr>
                        <a:t>28</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13</a:t>
                      </a:r>
                    </a:p>
                  </a:txBody>
                  <a:tcPr marL="0" marR="0" marT="0" marB="0" anchor="b"/>
                </a:tc>
                <a:tc>
                  <a:txBody>
                    <a:bodyPr/>
                    <a:lstStyle/>
                    <a:p>
                      <a:pPr algn="r" fontAlgn="b"/>
                      <a:r>
                        <a:rPr lang="en-GB" sz="1000" b="0" i="0" u="none" strike="noStrike">
                          <a:effectLst/>
                          <a:latin typeface="Arial" panose="020B0604020202020204" pitchFamily="34" charset="0"/>
                        </a:rPr>
                        <a:t>13</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173</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175</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dirty="0">
                          <a:effectLst/>
                        </a:rPr>
                        <a:t>TTA</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a:effectLst/>
                          <a:latin typeface="Arial" panose="020B0604020202020204" pitchFamily="34" charset="0"/>
                        </a:rPr>
                        <a:t>36</a:t>
                      </a:r>
                    </a:p>
                  </a:txBody>
                  <a:tcPr marL="0" marR="0" marT="0" marB="0" anchor="b"/>
                </a:tc>
                <a:tc>
                  <a:txBody>
                    <a:bodyPr/>
                    <a:lstStyle/>
                    <a:p>
                      <a:pPr algn="r" fontAlgn="b"/>
                      <a:r>
                        <a:rPr lang="en-GB" sz="1000" b="0" i="0" u="none" strike="noStrike" dirty="0">
                          <a:solidFill>
                            <a:srgbClr val="FF0000"/>
                          </a:solidFill>
                          <a:effectLst/>
                          <a:latin typeface="Arial" panose="020B0604020202020204" pitchFamily="34" charset="0"/>
                        </a:rPr>
                        <a:t>37</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dirty="0">
                          <a:effectLst/>
                        </a:rPr>
                        <a:t>TSDSI</a:t>
                      </a:r>
                      <a:endParaRPr lang="en-GB" sz="1000" b="0" i="0" u="none" strike="noStrike" dirty="0">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54</a:t>
                      </a:r>
                    </a:p>
                  </a:txBody>
                  <a:tcPr marL="0" marR="0" marT="0" marB="0" anchor="b"/>
                </a:tc>
                <a:tc>
                  <a:txBody>
                    <a:bodyPr/>
                    <a:lstStyle/>
                    <a:p>
                      <a:pPr algn="r" fontAlgn="b"/>
                      <a:r>
                        <a:rPr lang="en-GB" sz="1000" b="0" i="0" u="none" strike="noStrike" dirty="0">
                          <a:effectLst/>
                          <a:latin typeface="Arial" panose="020B0604020202020204" pitchFamily="34" charset="0"/>
                        </a:rPr>
                        <a:t>54</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effectLst/>
                          <a:latin typeface="Arial" panose="020B0604020202020204" pitchFamily="34" charset="0"/>
                        </a:rPr>
                        <a:t>836</a:t>
                      </a:r>
                    </a:p>
                  </a:txBody>
                  <a:tcPr marL="0" marR="0" marT="0" marB="0" anchor="b"/>
                </a:tc>
                <a:tc>
                  <a:txBody>
                    <a:bodyPr/>
                    <a:lstStyle/>
                    <a:p>
                      <a:pPr algn="r" fontAlgn="b"/>
                      <a:r>
                        <a:rPr lang="en-GB" sz="1000" b="1" i="0" u="none" strike="noStrike" dirty="0">
                          <a:effectLst/>
                          <a:latin typeface="Arial" panose="020B0604020202020204" pitchFamily="34" charset="0"/>
                        </a:rPr>
                        <a:t>847</a:t>
                      </a:r>
                    </a:p>
                  </a:txBody>
                  <a:tcPr marL="0" marR="0" marT="0"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06/03/2025</a:t>
            </a:r>
            <a:endParaRPr lang="en-US" sz="1200" dirty="0"/>
          </a:p>
        </p:txBody>
      </p:sp>
      <p:sp>
        <p:nvSpPr>
          <p:cNvPr id="8" name="TextBox 7">
            <a:extLst>
              <a:ext uri="{FF2B5EF4-FFF2-40B4-BE49-F238E27FC236}">
                <a16:creationId xmlns:a16="http://schemas.microsoft.com/office/drawing/2014/main" id="{4944FB19-667E-E0E9-3C5E-38224066F43C}"/>
              </a:ext>
            </a:extLst>
          </p:cNvPr>
          <p:cNvSpPr txBox="1"/>
          <p:nvPr/>
        </p:nvSpPr>
        <p:spPr>
          <a:xfrm>
            <a:off x="76700" y="5655703"/>
            <a:ext cx="6169936" cy="338554"/>
          </a:xfrm>
          <a:prstGeom prst="rect">
            <a:avLst/>
          </a:prstGeom>
          <a:noFill/>
        </p:spPr>
        <p:txBody>
          <a:bodyPr wrap="square">
            <a:spAutoFit/>
          </a:bodyPr>
          <a:lstStyle/>
          <a:p>
            <a:pPr algn="ctr">
              <a:spcBef>
                <a:spcPct val="50000"/>
              </a:spcBef>
              <a:buFontTx/>
              <a:buNone/>
            </a:pPr>
            <a:r>
              <a:rPr lang="en-US" altLang="en-US" sz="1600" b="1" dirty="0">
                <a:solidFill>
                  <a:srgbClr val="81B861"/>
                </a:solidFill>
                <a:latin typeface="Arial" panose="020B0604020202020204" pitchFamily="34" charset="0"/>
              </a:rPr>
              <a:t>More members since last plenary update</a:t>
            </a:r>
            <a:endParaRPr lang="en-GB" altLang="en-US" sz="1600" b="1" dirty="0">
              <a:solidFill>
                <a:srgbClr val="81B861"/>
              </a:solidFill>
              <a:latin typeface="Arial" panose="020B0604020202020204" pitchFamily="34" charset="0"/>
            </a:endParaRPr>
          </a:p>
        </p:txBody>
      </p:sp>
    </p:spTree>
    <p:extLst>
      <p:ext uri="{BB962C8B-B14F-4D97-AF65-F5344CB8AC3E}">
        <p14:creationId xmlns:p14="http://schemas.microsoft.com/office/powerpoint/2010/main" val="1190807443"/>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More 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148770058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C096A631-E7B6-C743-579A-2051D0B10831}"/>
              </a:ext>
            </a:extLst>
          </p:cNvPr>
          <p:cNvGraphicFramePr>
            <a:graphicFrameLocks/>
          </p:cNvGraphicFramePr>
          <p:nvPr/>
        </p:nvGraphicFramePr>
        <p:xfrm>
          <a:off x="2272746" y="2007703"/>
          <a:ext cx="7646508" cy="415455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7" name="TextBox 6">
            <a:extLst>
              <a:ext uri="{FF2B5EF4-FFF2-40B4-BE49-F238E27FC236}">
                <a16:creationId xmlns:a16="http://schemas.microsoft.com/office/drawing/2014/main" id="{8EB91C1E-0404-D092-0B08-6573695AD1E6}"/>
              </a:ext>
            </a:extLst>
          </p:cNvPr>
          <p:cNvSpPr txBox="1"/>
          <p:nvPr/>
        </p:nvSpPr>
        <p:spPr>
          <a:xfrm>
            <a:off x="2272747" y="6179677"/>
            <a:ext cx="833883" cy="215444"/>
          </a:xfrm>
          <a:prstGeom prst="rect">
            <a:avLst/>
          </a:prstGeom>
          <a:noFill/>
        </p:spPr>
        <p:txBody>
          <a:bodyPr wrap="none" rtlCol="0">
            <a:spAutoFit/>
          </a:bodyPr>
          <a:lstStyle/>
          <a:p>
            <a:r>
              <a:rPr lang="en-GB" sz="800" dirty="0"/>
              <a:t>* Extrapolated</a:t>
            </a:r>
          </a:p>
        </p:txBody>
      </p:sp>
    </p:spTree>
    <p:extLst>
      <p:ext uri="{BB962C8B-B14F-4D97-AF65-F5344CB8AC3E}">
        <p14:creationId xmlns:p14="http://schemas.microsoft.com/office/powerpoint/2010/main" val="154050857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000-000006000000}"/>
              </a:ext>
            </a:extLst>
          </p:cNvPr>
          <p:cNvGraphicFramePr>
            <a:graphicFrameLocks/>
          </p:cNvGraphicFramePr>
          <p:nvPr/>
        </p:nvGraphicFramePr>
        <p:xfrm>
          <a:off x="2488834" y="1951050"/>
          <a:ext cx="7214332" cy="421200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Tree>
    <p:extLst>
      <p:ext uri="{BB962C8B-B14F-4D97-AF65-F5344CB8AC3E}">
        <p14:creationId xmlns:p14="http://schemas.microsoft.com/office/powerpoint/2010/main" val="354843952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2813BBE-F36B-488C-8EF5-6509E4E44174}"/>
              </a:ext>
            </a:extLst>
          </p:cNvPr>
          <p:cNvGraphicFramePr>
            <a:graphicFrameLocks/>
          </p:cNvGraphicFramePr>
          <p:nvPr/>
        </p:nvGraphicFramePr>
        <p:xfrm>
          <a:off x="2194560" y="2148916"/>
          <a:ext cx="7802880" cy="4132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70B6C26-3D1B-4D3A-B858-486E8ADAA0B4}"/>
              </a:ext>
            </a:extLst>
          </p:cNvPr>
          <p:cNvGraphicFramePr>
            <a:graphicFrameLocks/>
          </p:cNvGraphicFramePr>
          <p:nvPr/>
        </p:nvGraphicFramePr>
        <p:xfrm>
          <a:off x="2047619" y="2288394"/>
          <a:ext cx="8096762"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6/6/2025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5DF0D049-7A76-4230-90BD-96DFAA24535B}"/>
              </a:ext>
            </a:extLst>
          </p:cNvPr>
          <p:cNvGraphicFramePr>
            <a:graphicFrameLocks/>
          </p:cNvGraphicFramePr>
          <p:nvPr/>
        </p:nvGraphicFramePr>
        <p:xfrm>
          <a:off x="2181354" y="2275745"/>
          <a:ext cx="7829292" cy="3953778"/>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6/6/2025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408690"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99"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52040"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89898"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97226"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797226"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5315"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837"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44566"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4863"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55119"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67375"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184170"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24331"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11993"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Jin Lian</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995"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811993"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r>
              <a:rPr lang="en-US" sz="800" dirty="0"/>
              <a:t>Antoine Mouquet</a:t>
            </a:r>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699963"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149773"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813852"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520959"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Tree>
    <p:extLst>
      <p:ext uri="{BB962C8B-B14F-4D97-AF65-F5344CB8AC3E}">
        <p14:creationId xmlns:p14="http://schemas.microsoft.com/office/powerpoint/2010/main" val="2175674980"/>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E666DB34-7755-48D4-8B2D-4AA534BA5210}"/>
              </a:ext>
            </a:extLst>
          </p:cNvPr>
          <p:cNvGraphicFramePr>
            <a:graphicFrameLocks/>
          </p:cNvGraphicFramePr>
          <p:nvPr/>
        </p:nvGraphicFramePr>
        <p:xfrm>
          <a:off x="2283978" y="2276329"/>
          <a:ext cx="7624044" cy="3952608"/>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6/6/2025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282049786"/>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0E1AF0A-317E-FC2D-C92A-28370D256CDE}"/>
              </a:ext>
            </a:extLst>
          </p:cNvPr>
          <p:cNvSpPr>
            <a:spLocks noGrp="1"/>
          </p:cNvSpPr>
          <p:nvPr>
            <p:ph idx="1"/>
          </p:nvPr>
        </p:nvSpPr>
        <p:spPr>
          <a:xfrm>
            <a:off x="460656" y="2035304"/>
            <a:ext cx="5600182" cy="1778889"/>
          </a:xfrm>
        </p:spPr>
        <p:txBody>
          <a:bodyPr/>
          <a:lstStyle/>
          <a:p>
            <a:r>
              <a:rPr lang="en-GB" altLang="en-US" sz="1600" b="1" dirty="0"/>
              <a:t>Web News &amp; Articles added</a:t>
            </a:r>
          </a:p>
          <a:p>
            <a:pPr>
              <a:buBlip>
                <a:blip r:embed="rId2"/>
              </a:buBlip>
            </a:pPr>
            <a:r>
              <a:rPr lang="en-GB" altLang="en-US" sz="1600" b="1" dirty="0"/>
              <a:t>Highlights Newsletter</a:t>
            </a:r>
          </a:p>
          <a:p>
            <a:pPr lvl="1"/>
            <a:r>
              <a:rPr lang="en-GB" altLang="en-US" sz="1200" dirty="0"/>
              <a:t>Issue #9 Tech. Articles transferred to ‘Browse our Technologies’.</a:t>
            </a:r>
          </a:p>
          <a:p>
            <a:pPr lvl="1"/>
            <a:r>
              <a:rPr lang="en-GB" altLang="en-US" sz="1200" dirty="0"/>
              <a:t>Issue #10 published June 25.</a:t>
            </a:r>
          </a:p>
          <a:p>
            <a:pPr lvl="1"/>
            <a:r>
              <a:rPr lang="en-GB" altLang="en-US" sz="1200" dirty="0"/>
              <a:t>Issue #11 due in December.</a:t>
            </a:r>
          </a:p>
          <a:p>
            <a:pPr>
              <a:buBlip>
                <a:blip r:embed="rId2"/>
              </a:buBlip>
            </a:pPr>
            <a:r>
              <a:rPr lang="en-GB" altLang="en-US" sz="1600" b="1" dirty="0"/>
              <a:t>Plan for Videos </a:t>
            </a:r>
          </a:p>
          <a:p>
            <a:pPr lvl="1"/>
            <a:r>
              <a:rPr lang="en-GB" altLang="en-US" sz="1200" dirty="0"/>
              <a:t>TSG Chairs interviews by e/o year.</a:t>
            </a:r>
          </a:p>
          <a:p>
            <a:pPr lvl="1"/>
            <a:r>
              <a:rPr lang="en-GB" altLang="en-US" sz="1200" dirty="0"/>
              <a:t>Possible 2</a:t>
            </a:r>
            <a:r>
              <a:rPr lang="en-GB" altLang="en-US" sz="1200" baseline="30000" dirty="0"/>
              <a:t>nd</a:t>
            </a:r>
            <a:r>
              <a:rPr lang="en-GB" altLang="en-US" sz="1200" dirty="0"/>
              <a:t> Generic video – on ‘Newcomers perspectives’ (Budget permitting).</a:t>
            </a:r>
          </a:p>
          <a:p>
            <a:pPr>
              <a:buBlip>
                <a:blip r:embed="rId2"/>
              </a:buBlip>
            </a:pPr>
            <a:r>
              <a:rPr lang="en-GB" altLang="en-US" sz="1600" b="1" dirty="0"/>
              <a:t>Excellence Awards</a:t>
            </a:r>
          </a:p>
          <a:p>
            <a:pPr>
              <a:spcBef>
                <a:spcPts val="0"/>
              </a:spcBef>
              <a:buFont typeface="Arial" panose="020B0604020202020204" pitchFamily="34" charset="0"/>
              <a:buChar char="•"/>
            </a:pPr>
            <a:r>
              <a:rPr lang="en-GB" altLang="en-US" sz="1200" dirty="0"/>
              <a:t>2024 process competed in May 2025 &amp; News posted.</a:t>
            </a:r>
          </a:p>
          <a:p>
            <a:pPr>
              <a:spcBef>
                <a:spcPts val="0"/>
              </a:spcBef>
              <a:buFont typeface="Arial" panose="020B0604020202020204" pitchFamily="34" charset="0"/>
              <a:buChar char="•"/>
            </a:pPr>
            <a:r>
              <a:rPr lang="en-GB" altLang="en-US" sz="1200" dirty="0"/>
              <a:t>2025 Awards process launch=September Completed=December.</a:t>
            </a:r>
          </a:p>
          <a:p>
            <a:pPr>
              <a:buBlip>
                <a:blip r:embed="rId2"/>
              </a:buBlip>
            </a:pPr>
            <a:r>
              <a:rPr lang="en-GB" altLang="en-US" sz="1600" b="1" dirty="0"/>
              <a:t>Goodies &amp; Community</a:t>
            </a:r>
          </a:p>
          <a:p>
            <a:pPr>
              <a:spcBef>
                <a:spcPts val="0"/>
              </a:spcBef>
              <a:buFont typeface="Arial" panose="020B0604020202020204" pitchFamily="34" charset="0"/>
              <a:buChar char="•"/>
            </a:pPr>
            <a:r>
              <a:rPr lang="en-GB" altLang="en-US" sz="1200" dirty="0"/>
              <a:t>1000 Pins – Available from this week.</a:t>
            </a:r>
          </a:p>
          <a:p>
            <a:pPr>
              <a:spcBef>
                <a:spcPts val="0"/>
              </a:spcBef>
              <a:buFont typeface="Arial" panose="020B0604020202020204" pitchFamily="34" charset="0"/>
              <a:buChar char="•"/>
            </a:pPr>
            <a:r>
              <a:rPr lang="en-GB" altLang="en-US" sz="1200" dirty="0"/>
              <a:t>1000 Pins to be distributed at November WGs.</a:t>
            </a:r>
          </a:p>
          <a:p>
            <a:pPr>
              <a:spcBef>
                <a:spcPts val="0"/>
              </a:spcBef>
              <a:buFont typeface="Arial" panose="020B0604020202020204" pitchFamily="34" charset="0"/>
              <a:buChar char="•"/>
            </a:pPr>
            <a:r>
              <a:rPr lang="en-GB" altLang="en-US" sz="1200" dirty="0"/>
              <a:t>Possible Run in August – Goteborg.</a:t>
            </a:r>
          </a:p>
          <a:p>
            <a:pPr>
              <a:spcBef>
                <a:spcPts val="0"/>
              </a:spcBef>
              <a:buFont typeface="Arial" panose="020B0604020202020204" pitchFamily="34" charset="0"/>
              <a:buChar char="•"/>
            </a:pPr>
            <a:r>
              <a:rPr lang="en-GB" altLang="en-US" sz="1200" dirty="0"/>
              <a:t>Community WG logos ready this summer – Planning Caps and Polo shirts for 2025 if budget allows.</a:t>
            </a:r>
          </a:p>
          <a:p>
            <a:pPr>
              <a:spcBef>
                <a:spcPts val="0"/>
              </a:spcBef>
              <a:buFont typeface="Arial" panose="020B0604020202020204" pitchFamily="34" charset="0"/>
              <a:buChar char="•"/>
            </a:pPr>
            <a:endParaRPr lang="en-GB" altLang="en-US" sz="1200" dirty="0"/>
          </a:p>
          <a:p>
            <a:pPr>
              <a:spcBef>
                <a:spcPts val="0"/>
              </a:spcBef>
              <a:buFont typeface="Arial" panose="020B0604020202020204" pitchFamily="34" charset="0"/>
              <a:buChar char="•"/>
            </a:pPr>
            <a:endParaRPr lang="en-GB" altLang="en-US" sz="1200" dirty="0"/>
          </a:p>
        </p:txBody>
      </p:sp>
      <p:sp>
        <p:nvSpPr>
          <p:cNvPr id="4" name="Title 1">
            <a:extLst>
              <a:ext uri="{FF2B5EF4-FFF2-40B4-BE49-F238E27FC236}">
                <a16:creationId xmlns:a16="http://schemas.microsoft.com/office/drawing/2014/main" id="{C56D5A0A-9D65-2593-2ED7-866C519E167D}"/>
              </a:ext>
            </a:extLst>
          </p:cNvPr>
          <p:cNvSpPr>
            <a:spLocks noGrp="1"/>
          </p:cNvSpPr>
          <p:nvPr>
            <p:ph type="title"/>
          </p:nvPr>
        </p:nvSpPr>
        <p:spPr>
          <a:xfrm>
            <a:off x="355292" y="365125"/>
            <a:ext cx="10998508" cy="1325563"/>
          </a:xfrm>
        </p:spPr>
        <p:txBody>
          <a:bodyPr/>
          <a:lstStyle/>
          <a:p>
            <a:r>
              <a:rPr lang="en-GB" altLang="en-US" dirty="0"/>
              <a:t>Marketing matters - Deliverables</a:t>
            </a:r>
          </a:p>
        </p:txBody>
      </p:sp>
      <p:pic>
        <p:nvPicPr>
          <p:cNvPr id="13" name="Picture 12">
            <a:extLst>
              <a:ext uri="{FF2B5EF4-FFF2-40B4-BE49-F238E27FC236}">
                <a16:creationId xmlns:a16="http://schemas.microsoft.com/office/drawing/2014/main" id="{FC143849-C817-04CD-2DBC-71E3CB7C53A7}"/>
              </a:ext>
            </a:extLst>
          </p:cNvPr>
          <p:cNvPicPr>
            <a:picLocks noChangeAspect="1"/>
          </p:cNvPicPr>
          <p:nvPr/>
        </p:nvPicPr>
        <p:blipFill>
          <a:blip r:embed="rId3"/>
          <a:stretch>
            <a:fillRect/>
          </a:stretch>
        </p:blipFill>
        <p:spPr>
          <a:xfrm>
            <a:off x="5286114" y="1822666"/>
            <a:ext cx="3258793" cy="1645188"/>
          </a:xfrm>
          <a:prstGeom prst="rect">
            <a:avLst/>
          </a:prstGeom>
          <a:ln>
            <a:noFill/>
          </a:ln>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ED3382C3-6B8F-1C60-7B2C-39CD9A807E8B}"/>
              </a:ext>
            </a:extLst>
          </p:cNvPr>
          <p:cNvPicPr>
            <a:picLocks noChangeAspect="1"/>
          </p:cNvPicPr>
          <p:nvPr/>
        </p:nvPicPr>
        <p:blipFill>
          <a:blip r:embed="rId4"/>
          <a:stretch>
            <a:fillRect/>
          </a:stretch>
        </p:blipFill>
        <p:spPr>
          <a:xfrm>
            <a:off x="7979393" y="3017185"/>
            <a:ext cx="2452244" cy="2596244"/>
          </a:xfrm>
          <a:prstGeom prst="rect">
            <a:avLst/>
          </a:prstGeom>
          <a:effectLst>
            <a:outerShdw blurRad="50800" dist="38100" dir="2700000" algn="tl" rotWithShape="0">
              <a:prstClr val="black">
                <a:alpha val="40000"/>
              </a:prstClr>
            </a:outerShdw>
          </a:effectLst>
        </p:spPr>
      </p:pic>
      <p:pic>
        <p:nvPicPr>
          <p:cNvPr id="12" name="Picture 11">
            <a:extLst>
              <a:ext uri="{FF2B5EF4-FFF2-40B4-BE49-F238E27FC236}">
                <a16:creationId xmlns:a16="http://schemas.microsoft.com/office/drawing/2014/main" id="{62D75499-E4A6-00CB-6796-73241576A41B}"/>
              </a:ext>
            </a:extLst>
          </p:cNvPr>
          <p:cNvPicPr>
            <a:picLocks noChangeAspect="1"/>
          </p:cNvPicPr>
          <p:nvPr/>
        </p:nvPicPr>
        <p:blipFill>
          <a:blip r:embed="rId5"/>
          <a:stretch>
            <a:fillRect/>
          </a:stretch>
        </p:blipFill>
        <p:spPr>
          <a:xfrm>
            <a:off x="6601968" y="4988806"/>
            <a:ext cx="1795540" cy="1388834"/>
          </a:xfrm>
          <a:prstGeom prst="rect">
            <a:avLst/>
          </a:prstGeom>
          <a:effectLst>
            <a:outerShdw blurRad="50800" dist="38100" dir="10800000" algn="r" rotWithShape="0">
              <a:prstClr val="black">
                <a:alpha val="40000"/>
              </a:prstClr>
            </a:outerShdw>
          </a:effectLst>
        </p:spPr>
      </p:pic>
      <p:pic>
        <p:nvPicPr>
          <p:cNvPr id="6" name="Picture 5" descr="A poster of a conference&#10;&#10;AI-generated content may be incorrect.">
            <a:extLst>
              <a:ext uri="{FF2B5EF4-FFF2-40B4-BE49-F238E27FC236}">
                <a16:creationId xmlns:a16="http://schemas.microsoft.com/office/drawing/2014/main" id="{74714E90-9F5B-DA25-5B96-9F0CB0196C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12812" y="1907669"/>
            <a:ext cx="1946967" cy="266535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1809369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778C35-6007-2C9F-15F9-28005FCFD6FA}"/>
              </a:ext>
            </a:extLst>
          </p:cNvPr>
          <p:cNvSpPr>
            <a:spLocks noGrp="1"/>
          </p:cNvSpPr>
          <p:nvPr>
            <p:ph idx="1"/>
          </p:nvPr>
        </p:nvSpPr>
        <p:spPr>
          <a:xfrm>
            <a:off x="395263" y="1825625"/>
            <a:ext cx="6142697" cy="4351338"/>
          </a:xfrm>
        </p:spPr>
        <p:txBody>
          <a:bodyPr/>
          <a:lstStyle/>
          <a:p>
            <a:pPr>
              <a:buBlip>
                <a:blip r:embed="rId2"/>
              </a:buBlip>
            </a:pPr>
            <a:r>
              <a:rPr lang="en-GB" sz="1600" dirty="0"/>
              <a:t>Website activity </a:t>
            </a:r>
          </a:p>
          <a:p>
            <a:pPr marL="0" indent="0">
              <a:buNone/>
            </a:pPr>
            <a:r>
              <a:rPr lang="en-GB" sz="1400" dirty="0"/>
              <a:t>808K users and 1,2 Million page views in the last 90 days (March 5 - June 2, 2025).</a:t>
            </a:r>
          </a:p>
          <a:p>
            <a:pPr lvl="1"/>
            <a:r>
              <a:rPr lang="en-GB" sz="1200" dirty="0"/>
              <a:t>Heavy traffic to expert content – </a:t>
            </a:r>
            <a:r>
              <a:rPr lang="en-GB" sz="1200" dirty="0" err="1"/>
              <a:t>Dynareport</a:t>
            </a:r>
            <a:r>
              <a:rPr lang="en-GB" sz="1200" dirty="0"/>
              <a:t>, CRs, Work Plan, specs per TSG round, 3GPP Groups…</a:t>
            </a:r>
          </a:p>
          <a:p>
            <a:pPr lvl="1"/>
            <a:r>
              <a:rPr lang="en-GB" sz="1200" dirty="0"/>
              <a:t>Browse our Tech. and Release content sought after too. </a:t>
            </a:r>
          </a:p>
          <a:p>
            <a:pPr lvl="1"/>
            <a:endParaRPr lang="en-GB" sz="1200" dirty="0"/>
          </a:p>
          <a:p>
            <a:pPr>
              <a:buBlip>
                <a:blip r:embed="rId2"/>
              </a:buBlip>
            </a:pPr>
            <a:r>
              <a:rPr lang="en-GB" sz="1600" dirty="0"/>
              <a:t>3GPP Linked-In group</a:t>
            </a:r>
          </a:p>
          <a:p>
            <a:pPr marL="0" indent="0">
              <a:buNone/>
            </a:pPr>
            <a:r>
              <a:rPr lang="en-GB" sz="1400" dirty="0"/>
              <a:t>22K following, 56K Impressions in the last 90 days.</a:t>
            </a:r>
          </a:p>
        </p:txBody>
      </p:sp>
      <p:pic>
        <p:nvPicPr>
          <p:cNvPr id="5" name="Picture 4">
            <a:extLst>
              <a:ext uri="{FF2B5EF4-FFF2-40B4-BE49-F238E27FC236}">
                <a16:creationId xmlns:a16="http://schemas.microsoft.com/office/drawing/2014/main" id="{6305BA53-5CA9-34B7-2829-578ACD42CA6B}"/>
              </a:ext>
            </a:extLst>
          </p:cNvPr>
          <p:cNvPicPr>
            <a:picLocks noChangeAspect="1"/>
          </p:cNvPicPr>
          <p:nvPr/>
        </p:nvPicPr>
        <p:blipFill>
          <a:blip r:embed="rId3"/>
          <a:stretch>
            <a:fillRect/>
          </a:stretch>
        </p:blipFill>
        <p:spPr>
          <a:xfrm>
            <a:off x="165747" y="4240006"/>
            <a:ext cx="2915586" cy="1858334"/>
          </a:xfrm>
          <a:prstGeom prst="rect">
            <a:avLst/>
          </a:prstGeom>
          <a:ln>
            <a:noFill/>
          </a:ln>
          <a:effectLst>
            <a:outerShdw blurRad="190500" algn="tl" rotWithShape="0">
              <a:srgbClr val="000000">
                <a:alpha val="70000"/>
              </a:srgbClr>
            </a:outerShdw>
          </a:effectLst>
        </p:spPr>
      </p:pic>
      <p:graphicFrame>
        <p:nvGraphicFramePr>
          <p:cNvPr id="4" name="Table 3">
            <a:extLst>
              <a:ext uri="{FF2B5EF4-FFF2-40B4-BE49-F238E27FC236}">
                <a16:creationId xmlns:a16="http://schemas.microsoft.com/office/drawing/2014/main" id="{CFE705C2-B4D5-68DA-71F6-EF4E334BAEB8}"/>
              </a:ext>
            </a:extLst>
          </p:cNvPr>
          <p:cNvGraphicFramePr>
            <a:graphicFrameLocks noGrp="1"/>
          </p:cNvGraphicFramePr>
          <p:nvPr/>
        </p:nvGraphicFramePr>
        <p:xfrm>
          <a:off x="6894576" y="2009959"/>
          <a:ext cx="4902161" cy="4295502"/>
        </p:xfrm>
        <a:graphic>
          <a:graphicData uri="http://schemas.openxmlformats.org/drawingml/2006/table">
            <a:tbl>
              <a:tblPr firstRow="1" firstCol="1">
                <a:tableStyleId>{93296810-A885-4BE3-A3E7-6D5BEEA58F35}</a:tableStyleId>
              </a:tblPr>
              <a:tblGrid>
                <a:gridCol w="373498">
                  <a:extLst>
                    <a:ext uri="{9D8B030D-6E8A-4147-A177-3AD203B41FA5}">
                      <a16:colId xmlns:a16="http://schemas.microsoft.com/office/drawing/2014/main" val="704377729"/>
                    </a:ext>
                  </a:extLst>
                </a:gridCol>
                <a:gridCol w="2826902">
                  <a:extLst>
                    <a:ext uri="{9D8B030D-6E8A-4147-A177-3AD203B41FA5}">
                      <a16:colId xmlns:a16="http://schemas.microsoft.com/office/drawing/2014/main" val="235719432"/>
                    </a:ext>
                  </a:extLst>
                </a:gridCol>
                <a:gridCol w="923640">
                  <a:extLst>
                    <a:ext uri="{9D8B030D-6E8A-4147-A177-3AD203B41FA5}">
                      <a16:colId xmlns:a16="http://schemas.microsoft.com/office/drawing/2014/main" val="3895811983"/>
                    </a:ext>
                  </a:extLst>
                </a:gridCol>
                <a:gridCol w="778121">
                  <a:extLst>
                    <a:ext uri="{9D8B030D-6E8A-4147-A177-3AD203B41FA5}">
                      <a16:colId xmlns:a16="http://schemas.microsoft.com/office/drawing/2014/main" val="3351918510"/>
                    </a:ext>
                  </a:extLst>
                </a:gridCol>
              </a:tblGrid>
              <a:tr h="150203">
                <a:tc>
                  <a:txBody>
                    <a:bodyPr/>
                    <a:lstStyle/>
                    <a:p>
                      <a:pPr algn="l" fontAlgn="b"/>
                      <a:endParaRPr lang="en-GB" sz="900" b="0" i="0" u="none" strike="noStrike">
                        <a:solidFill>
                          <a:srgbClr val="000000"/>
                        </a:solidFill>
                        <a:effectLst/>
                        <a:latin typeface="Aptos Narrow" panose="020B0004020202020204" pitchFamily="34" charset="0"/>
                      </a:endParaRPr>
                    </a:p>
                  </a:txBody>
                  <a:tcPr marL="7729" marR="7729" marT="7729" marB="0" anchor="b"/>
                </a:tc>
                <a:tc>
                  <a:txBody>
                    <a:bodyPr/>
                    <a:lstStyle/>
                    <a:p>
                      <a:pPr algn="l" fontAlgn="b"/>
                      <a:endParaRPr lang="en-GB" sz="900" b="0" i="0" u="none" strike="noStrike">
                        <a:solidFill>
                          <a:srgbClr val="000000"/>
                        </a:solidFill>
                        <a:effectLst/>
                        <a:latin typeface="Aptos Narrow" panose="020B0004020202020204" pitchFamily="34" charset="0"/>
                      </a:endParaRPr>
                    </a:p>
                  </a:txBody>
                  <a:tcPr marL="7729" marR="7729" marT="7729" marB="0" anchor="b"/>
                </a:tc>
                <a:tc>
                  <a:txBody>
                    <a:bodyPr/>
                    <a:lstStyle/>
                    <a:p>
                      <a:pPr algn="l" fontAlgn="b"/>
                      <a:r>
                        <a:rPr lang="en-GB" sz="900" u="none" strike="noStrike">
                          <a:effectLst/>
                        </a:rPr>
                        <a:t>Page Views</a:t>
                      </a:r>
                      <a:endParaRPr lang="en-GB" sz="900" b="0" i="0" u="none" strike="noStrike">
                        <a:solidFill>
                          <a:srgbClr val="000000"/>
                        </a:solidFill>
                        <a:effectLst/>
                        <a:latin typeface="Aptos Narrow" panose="020B0004020202020204" pitchFamily="34" charset="0"/>
                      </a:endParaRPr>
                    </a:p>
                  </a:txBody>
                  <a:tcPr marL="7729" marR="7729" marT="7729" marB="0" anchor="b"/>
                </a:tc>
                <a:tc>
                  <a:txBody>
                    <a:bodyPr/>
                    <a:lstStyle/>
                    <a:p>
                      <a:pPr algn="l" fontAlgn="b"/>
                      <a:r>
                        <a:rPr lang="en-GB" sz="900" u="none" strike="noStrike">
                          <a:effectLst/>
                        </a:rPr>
                        <a:t>Users</a:t>
                      </a:r>
                      <a:endParaRPr lang="en-GB" sz="900" b="0" i="0" u="none" strike="noStrike">
                        <a:solidFill>
                          <a:srgbClr val="000000"/>
                        </a:solidFill>
                        <a:effectLst/>
                        <a:latin typeface="Aptos Narrow" panose="020B0004020202020204" pitchFamily="34" charset="0"/>
                      </a:endParaRPr>
                    </a:p>
                  </a:txBody>
                  <a:tcPr marL="7729" marR="7729" marT="7729" marB="0" anchor="b"/>
                </a:tc>
                <a:extLst>
                  <a:ext uri="{0D108BD9-81ED-4DB2-BD59-A6C34878D82A}">
                    <a16:rowId xmlns:a16="http://schemas.microsoft.com/office/drawing/2014/main" val="1725964088"/>
                  </a:ext>
                </a:extLst>
              </a:tr>
              <a:tr h="262906">
                <a:tc>
                  <a:txBody>
                    <a:bodyPr/>
                    <a:lstStyle/>
                    <a:p>
                      <a:pPr algn="l" fontAlgn="ctr"/>
                      <a:r>
                        <a:rPr lang="en-GB" sz="900" u="none" strike="noStrike">
                          <a:effectLst/>
                        </a:rPr>
                        <a:t>1</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/dynareport</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396,840 (32.59%)</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337,677 (41.77%)</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099112374"/>
                  </a:ext>
                </a:extLst>
              </a:tr>
              <a:tr h="262906">
                <a:tc>
                  <a:txBody>
                    <a:bodyPr/>
                    <a:lstStyle/>
                    <a:p>
                      <a:pPr algn="l" fontAlgn="ctr"/>
                      <a:r>
                        <a:rPr lang="en-GB" sz="900" u="none" strike="noStrike">
                          <a:effectLst/>
                        </a:rPr>
                        <a:t>2</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/Home</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331,332 (27.21%)</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251,091 (31.06%)</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4011091396"/>
                  </a:ext>
                </a:extLst>
              </a:tr>
              <a:tr h="150203">
                <a:tc>
                  <a:txBody>
                    <a:bodyPr/>
                    <a:lstStyle/>
                    <a:p>
                      <a:pPr algn="l" fontAlgn="ctr"/>
                      <a:r>
                        <a:rPr lang="en-GB" sz="900" u="none" strike="noStrike">
                          <a:effectLst/>
                        </a:rPr>
                        <a:t>3</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/ChangeRequests.aspx</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53,906 (4.43%)</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53,811 (6.66%)</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1042558782"/>
                  </a:ext>
                </a:extLst>
              </a:tr>
              <a:tr h="150203">
                <a:tc>
                  <a:txBody>
                    <a:bodyPr/>
                    <a:lstStyle/>
                    <a:p>
                      <a:pPr algn="l" fontAlgn="ctr"/>
                      <a:r>
                        <a:rPr lang="en-GB" sz="900" u="none" strike="noStrike">
                          <a:effectLst/>
                        </a:rPr>
                        <a:t>4</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/specifications-technologies/specifications-by-series</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35,374 (2.9%)</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18,875 (2.33%)</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110411334"/>
                  </a:ext>
                </a:extLst>
              </a:tr>
              <a:tr h="150203">
                <a:tc>
                  <a:txBody>
                    <a:bodyPr/>
                    <a:lstStyle/>
                    <a:p>
                      <a:pPr algn="l" fontAlgn="ctr"/>
                      <a:r>
                        <a:rPr lang="en-GB" sz="900" u="none" strike="noStrike">
                          <a:effectLst/>
                        </a:rPr>
                        <a:t>5</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/component/finder/search</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24,554 (2.02%)</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10,987 (1.36%)</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46274134"/>
                  </a:ext>
                </a:extLst>
              </a:tr>
              <a:tr h="150203">
                <a:tc>
                  <a:txBody>
                    <a:bodyPr/>
                    <a:lstStyle/>
                    <a:p>
                      <a:pPr algn="l" fontAlgn="ctr"/>
                      <a:r>
                        <a:rPr lang="en-GB" sz="900" u="none" strike="noStrike">
                          <a:effectLst/>
                        </a:rPr>
                        <a:t>6</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dirty="0">
                          <a:effectLst/>
                        </a:rPr>
                        <a:t>/specifications-technologies</a:t>
                      </a:r>
                      <a:endParaRPr lang="en-GB" sz="900" b="0" i="0" u="none" strike="noStrike" dirty="0">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20,748 (1.7%)</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13,491 (1.67%)</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703016728"/>
                  </a:ext>
                </a:extLst>
              </a:tr>
              <a:tr h="150203">
                <a:tc>
                  <a:txBody>
                    <a:bodyPr/>
                    <a:lstStyle/>
                    <a:p>
                      <a:pPr algn="l" fontAlgn="ctr"/>
                      <a:r>
                        <a:rPr lang="en-GB" sz="900" u="none" strike="noStrike">
                          <a:effectLst/>
                        </a:rPr>
                        <a:t>7</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/technologies/ntn-overview</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19,147 (1.57%)</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11,653 (1.44%)</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1358089282"/>
                  </a:ext>
                </a:extLst>
              </a:tr>
              <a:tr h="150203">
                <a:tc>
                  <a:txBody>
                    <a:bodyPr/>
                    <a:lstStyle/>
                    <a:p>
                      <a:pPr algn="l" fontAlgn="ctr"/>
                      <a:r>
                        <a:rPr lang="en-GB" sz="900" u="none" strike="noStrike">
                          <a:effectLst/>
                        </a:rPr>
                        <a:t>8</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/technologies/5g-system-overview</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18,490 (1.52%)</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12,760 (1.58%)</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2982864564"/>
                  </a:ext>
                </a:extLst>
              </a:tr>
              <a:tr h="150203">
                <a:tc>
                  <a:txBody>
                    <a:bodyPr/>
                    <a:lstStyle/>
                    <a:p>
                      <a:pPr algn="l" fontAlgn="ctr"/>
                      <a:r>
                        <a:rPr lang="en-GB" sz="900" u="none" strike="noStrike">
                          <a:effectLst/>
                        </a:rPr>
                        <a:t>9</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dirty="0">
                          <a:effectLst/>
                        </a:rPr>
                        <a:t>/specifications-technologies/3gpp-work-plan</a:t>
                      </a:r>
                      <a:endParaRPr lang="en-GB" sz="900" b="0" i="0" u="none" strike="noStrike" dirty="0">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15,571 (1.28%)</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13,379 (1.65%)</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2879501669"/>
                  </a:ext>
                </a:extLst>
              </a:tr>
              <a:tr h="150203">
                <a:tc>
                  <a:txBody>
                    <a:bodyPr/>
                    <a:lstStyle/>
                    <a:p>
                      <a:pPr algn="l" fontAlgn="ctr"/>
                      <a:r>
                        <a:rPr lang="en-GB" sz="900" u="none" strike="noStrike">
                          <a:effectLst/>
                        </a:rPr>
                        <a:t>10</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/3gpp-groups/radio-access-networks-ran/ran-wg1</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10,559 (0.87%)</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5,163 (0.64%)</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970328583"/>
                  </a:ext>
                </a:extLst>
              </a:tr>
              <a:tr h="150203">
                <a:tc>
                  <a:txBody>
                    <a:bodyPr/>
                    <a:lstStyle/>
                    <a:p>
                      <a:pPr algn="l" fontAlgn="ctr"/>
                      <a:r>
                        <a:rPr lang="en-GB" sz="900" u="none" strike="noStrike">
                          <a:effectLst/>
                        </a:rPr>
                        <a:t>11</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/specifications-technologies/releases/release-20</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9,866 (0.81%)</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6,967 (0.86%)</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957156270"/>
                  </a:ext>
                </a:extLst>
              </a:tr>
              <a:tr h="150203">
                <a:tc>
                  <a:txBody>
                    <a:bodyPr/>
                    <a:lstStyle/>
                    <a:p>
                      <a:pPr algn="l" fontAlgn="ctr"/>
                      <a:r>
                        <a:rPr lang="en-GB" sz="900" u="none" strike="noStrike">
                          <a:effectLst/>
                        </a:rPr>
                        <a:t>12</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dirty="0">
                          <a:effectLst/>
                        </a:rPr>
                        <a:t>/specifications-technologies/releases/release-18</a:t>
                      </a:r>
                      <a:endParaRPr lang="en-GB" sz="900" b="0" i="0" u="none" strike="noStrike" dirty="0">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9,319 (0.77%)</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6,556 (0.81%)</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639230097"/>
                  </a:ext>
                </a:extLst>
              </a:tr>
              <a:tr h="150203">
                <a:tc>
                  <a:txBody>
                    <a:bodyPr/>
                    <a:lstStyle/>
                    <a:p>
                      <a:pPr algn="l" fontAlgn="ctr"/>
                      <a:r>
                        <a:rPr lang="en-GB" sz="900" u="none" strike="noStrike">
                          <a:effectLst/>
                        </a:rPr>
                        <a:t>13</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/specifications-technologies/releases/release-19</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8,395 (0.69%)</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5,538 (0.68%)</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482825162"/>
                  </a:ext>
                </a:extLst>
              </a:tr>
              <a:tr h="150203">
                <a:tc>
                  <a:txBody>
                    <a:bodyPr/>
                    <a:lstStyle/>
                    <a:p>
                      <a:pPr algn="l" fontAlgn="ctr"/>
                      <a:r>
                        <a:rPr lang="en-GB" sz="900" u="none" strike="noStrike">
                          <a:effectLst/>
                        </a:rPr>
                        <a:t>14</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/specifications-technologies/releases</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8,276 (0.68%)</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5,959 (0.74%)</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2914930692"/>
                  </a:ext>
                </a:extLst>
              </a:tr>
              <a:tr h="150203">
                <a:tc>
                  <a:txBody>
                    <a:bodyPr/>
                    <a:lstStyle/>
                    <a:p>
                      <a:pPr algn="l" fontAlgn="ctr"/>
                      <a:r>
                        <a:rPr lang="en-GB" sz="900" u="none" strike="noStrike">
                          <a:effectLst/>
                        </a:rPr>
                        <a:t>15</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/3G_Specs/CRs.htm</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7,398 (0.61%)</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7,398 (0.92%)</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4184788678"/>
                  </a:ext>
                </a:extLst>
              </a:tr>
              <a:tr h="150203">
                <a:tc>
                  <a:txBody>
                    <a:bodyPr/>
                    <a:lstStyle/>
                    <a:p>
                      <a:pPr algn="l" fontAlgn="ctr"/>
                      <a:r>
                        <a:rPr lang="en-GB" sz="900" u="none" strike="noStrike">
                          <a:effectLst/>
                        </a:rPr>
                        <a:t>16</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/3gpp-groups</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7,200 (0.59%)</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4,795 (0.59%)</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2470549007"/>
                  </a:ext>
                </a:extLst>
              </a:tr>
              <a:tr h="150203">
                <a:tc>
                  <a:txBody>
                    <a:bodyPr/>
                    <a:lstStyle/>
                    <a:p>
                      <a:pPr algn="l" fontAlgn="ctr"/>
                      <a:r>
                        <a:rPr lang="en-GB" sz="900" u="none" strike="noStrike">
                          <a:effectLst/>
                        </a:rPr>
                        <a:t>17</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/technologies/101-carrier-aggregation-explained</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6,909 (0.57%)</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4,814 (0.6%)</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273272009"/>
                  </a:ext>
                </a:extLst>
              </a:tr>
              <a:tr h="150203">
                <a:tc>
                  <a:txBody>
                    <a:bodyPr/>
                    <a:lstStyle/>
                    <a:p>
                      <a:pPr algn="l" fontAlgn="ctr"/>
                      <a:r>
                        <a:rPr lang="en-GB" sz="900" u="none" strike="noStrike">
                          <a:effectLst/>
                        </a:rPr>
                        <a:t>18</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/specifications-technologies/releases/release-17</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6,031 (0.5%)</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4,229 (0.52%)</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1010674941"/>
                  </a:ext>
                </a:extLst>
              </a:tr>
              <a:tr h="150203">
                <a:tc>
                  <a:txBody>
                    <a:bodyPr/>
                    <a:lstStyle/>
                    <a:p>
                      <a:pPr algn="l" fontAlgn="ctr"/>
                      <a:r>
                        <a:rPr lang="en-GB" sz="900" u="none" strike="noStrike">
                          <a:effectLst/>
                        </a:rPr>
                        <a:t>19</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/about-us</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5,821 (0.48%)</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4,374 (0.54%)</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4282031522"/>
                  </a:ext>
                </a:extLst>
              </a:tr>
              <a:tr h="150203">
                <a:tc>
                  <a:txBody>
                    <a:bodyPr/>
                    <a:lstStyle/>
                    <a:p>
                      <a:pPr algn="l" fontAlgn="ctr"/>
                      <a:r>
                        <a:rPr lang="en-GB" sz="900" u="none" strike="noStrike">
                          <a:effectLst/>
                        </a:rPr>
                        <a:t>20</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/3gpp-groups/radio-access-networks-ran/ran-wg2</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5,339 (0.44%)</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2,656 (0.33%)</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62141913"/>
                  </a:ext>
                </a:extLst>
              </a:tr>
              <a:tr h="278949">
                <a:tc>
                  <a:txBody>
                    <a:bodyPr/>
                    <a:lstStyle/>
                    <a:p>
                      <a:pPr algn="l" fontAlgn="ctr"/>
                      <a:r>
                        <a:rPr lang="en-GB" sz="900" u="none" strike="noStrike">
                          <a:effectLst/>
                        </a:rPr>
                        <a:t>21</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/specifications-technologies/specifications-by-series/specifications-per-tsg-round</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5,234 (0.43%)</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3,216 (0.4%)</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836598235"/>
                  </a:ext>
                </a:extLst>
              </a:tr>
              <a:tr h="150203">
                <a:tc>
                  <a:txBody>
                    <a:bodyPr/>
                    <a:lstStyle/>
                    <a:p>
                      <a:pPr algn="l" fontAlgn="ctr"/>
                      <a:r>
                        <a:rPr lang="en-GB" sz="900" u="none" strike="noStrike">
                          <a:effectLst/>
                        </a:rPr>
                        <a:t>22</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/component/content/article/6gworkshop-2025</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5,027 (0.41%)</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3,249 (0.4%)</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1097931023"/>
                  </a:ext>
                </a:extLst>
              </a:tr>
              <a:tr h="150203">
                <a:tc>
                  <a:txBody>
                    <a:bodyPr/>
                    <a:lstStyle/>
                    <a:p>
                      <a:pPr algn="l" fontAlgn="ctr"/>
                      <a:r>
                        <a:rPr lang="en-GB" sz="900" u="none" strike="noStrike">
                          <a:effectLst/>
                        </a:rPr>
                        <a:t>23</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/3gpp-groups/radio-access-networks-ran</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4,930 (0.4%)</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3,002 (0.37%)</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1858453985"/>
                  </a:ext>
                </a:extLst>
              </a:tr>
              <a:tr h="150203">
                <a:tc>
                  <a:txBody>
                    <a:bodyPr/>
                    <a:lstStyle/>
                    <a:p>
                      <a:pPr algn="l" fontAlgn="ctr"/>
                      <a:r>
                        <a:rPr lang="en-GB" sz="900" u="none" strike="noStrike">
                          <a:effectLst/>
                        </a:rPr>
                        <a:t>24</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/3gpp-groups/service-system-aspects-sa/sa-wg2</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4,561 (0.37%)</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a:effectLst/>
                        </a:rPr>
                        <a:t>1,888 (0.23%)</a:t>
                      </a:r>
                      <a:endParaRPr lang="en-GB" sz="900" b="0" i="0" u="none" strike="noStrike">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3765720157"/>
                  </a:ext>
                </a:extLst>
              </a:tr>
              <a:tr h="143050">
                <a:tc>
                  <a:txBody>
                    <a:bodyPr/>
                    <a:lstStyle/>
                    <a:p>
                      <a:pPr algn="l" fontAlgn="ctr"/>
                      <a:r>
                        <a:rPr lang="en-GB" sz="900" u="none" strike="noStrike">
                          <a:effectLst/>
                        </a:rPr>
                        <a:t>25</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l" fontAlgn="ctr">
                        <a:buNone/>
                      </a:pPr>
                      <a:r>
                        <a:rPr lang="en-GB" sz="900" u="none" strike="noStrike">
                          <a:effectLst/>
                        </a:rPr>
                        <a:t>/specifications-technologies/browse-our-technologies</a:t>
                      </a:r>
                      <a:endParaRPr lang="en-GB" sz="900" b="0" i="0" u="none" strike="noStrike">
                        <a:solidFill>
                          <a:srgbClr val="202124"/>
                        </a:solidFill>
                        <a:effectLst/>
                        <a:latin typeface="Arial" panose="020B0604020202020204" pitchFamily="34" charset="0"/>
                      </a:endParaRPr>
                    </a:p>
                  </a:txBody>
                  <a:tcPr marL="69560" marR="7729" marT="7729" marB="0" anchor="ctr"/>
                </a:tc>
                <a:tc>
                  <a:txBody>
                    <a:bodyPr/>
                    <a:lstStyle/>
                    <a:p>
                      <a:pPr algn="r" fontAlgn="ctr"/>
                      <a:r>
                        <a:rPr lang="en-GB" sz="900" u="none" strike="noStrike">
                          <a:effectLst/>
                        </a:rPr>
                        <a:t>4,475 (0.37%)</a:t>
                      </a:r>
                      <a:endParaRPr lang="en-GB" sz="900" b="0" i="0" u="none" strike="noStrike">
                        <a:solidFill>
                          <a:srgbClr val="202124"/>
                        </a:solidFill>
                        <a:effectLst/>
                        <a:latin typeface="Arial" panose="020B0604020202020204" pitchFamily="34" charset="0"/>
                      </a:endParaRPr>
                    </a:p>
                  </a:txBody>
                  <a:tcPr marL="7729" marR="69560" marT="7729" marB="0" anchor="ctr"/>
                </a:tc>
                <a:tc>
                  <a:txBody>
                    <a:bodyPr/>
                    <a:lstStyle/>
                    <a:p>
                      <a:pPr algn="r" fontAlgn="ctr"/>
                      <a:r>
                        <a:rPr lang="en-GB" sz="900" u="none" strike="noStrike" dirty="0">
                          <a:effectLst/>
                        </a:rPr>
                        <a:t>2,934 (0.36%)</a:t>
                      </a:r>
                      <a:endParaRPr lang="en-GB" sz="900" b="0" i="0" u="none" strike="noStrike" dirty="0">
                        <a:solidFill>
                          <a:srgbClr val="202124"/>
                        </a:solidFill>
                        <a:effectLst/>
                        <a:latin typeface="Arial" panose="020B0604020202020204" pitchFamily="34" charset="0"/>
                      </a:endParaRPr>
                    </a:p>
                  </a:txBody>
                  <a:tcPr marL="7729" marR="69560" marT="7729" marB="0" anchor="ctr"/>
                </a:tc>
                <a:extLst>
                  <a:ext uri="{0D108BD9-81ED-4DB2-BD59-A6C34878D82A}">
                    <a16:rowId xmlns:a16="http://schemas.microsoft.com/office/drawing/2014/main" val="280277135"/>
                  </a:ext>
                </a:extLst>
              </a:tr>
            </a:tbl>
          </a:graphicData>
        </a:graphic>
      </p:graphicFrame>
      <p:sp>
        <p:nvSpPr>
          <p:cNvPr id="15" name="Title 1">
            <a:extLst>
              <a:ext uri="{FF2B5EF4-FFF2-40B4-BE49-F238E27FC236}">
                <a16:creationId xmlns:a16="http://schemas.microsoft.com/office/drawing/2014/main" id="{0D97E8A9-1554-C248-8513-4FB06E333138}"/>
              </a:ext>
            </a:extLst>
          </p:cNvPr>
          <p:cNvSpPr>
            <a:spLocks noGrp="1"/>
          </p:cNvSpPr>
          <p:nvPr>
            <p:ph type="title"/>
          </p:nvPr>
        </p:nvSpPr>
        <p:spPr>
          <a:xfrm>
            <a:off x="355292" y="365125"/>
            <a:ext cx="10998508" cy="1325563"/>
          </a:xfrm>
        </p:spPr>
        <p:txBody>
          <a:bodyPr/>
          <a:lstStyle/>
          <a:p>
            <a:r>
              <a:rPr lang="en-GB" altLang="en-US" dirty="0"/>
              <a:t>Marketing matters - Web</a:t>
            </a:r>
          </a:p>
        </p:txBody>
      </p:sp>
      <p:pic>
        <p:nvPicPr>
          <p:cNvPr id="20" name="Picture 19">
            <a:extLst>
              <a:ext uri="{FF2B5EF4-FFF2-40B4-BE49-F238E27FC236}">
                <a16:creationId xmlns:a16="http://schemas.microsoft.com/office/drawing/2014/main" id="{F135C534-AAFD-8F52-4380-4F8F611EB35D}"/>
              </a:ext>
            </a:extLst>
          </p:cNvPr>
          <p:cNvPicPr>
            <a:picLocks noChangeAspect="1"/>
          </p:cNvPicPr>
          <p:nvPr/>
        </p:nvPicPr>
        <p:blipFill>
          <a:blip r:embed="rId4"/>
          <a:stretch>
            <a:fillRect/>
          </a:stretch>
        </p:blipFill>
        <p:spPr>
          <a:xfrm>
            <a:off x="3188557" y="4322942"/>
            <a:ext cx="3578919" cy="169246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2013890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F593FA-4750-4ACA-BD7F-DE20AC3C8079}"/>
              </a:ext>
            </a:extLst>
          </p:cNvPr>
          <p:cNvSpPr>
            <a:spLocks noGrp="1"/>
          </p:cNvSpPr>
          <p:nvPr>
            <p:ph type="title"/>
          </p:nvPr>
        </p:nvSpPr>
        <p:spPr>
          <a:xfrm>
            <a:off x="432486" y="112240"/>
            <a:ext cx="10515600" cy="1325563"/>
          </a:xfrm>
        </p:spPr>
        <p:txBody>
          <a:bodyPr/>
          <a:lstStyle/>
          <a:p>
            <a:r>
              <a:rPr lang="en-GB" dirty="0">
                <a:solidFill>
                  <a:srgbClr val="C00000"/>
                </a:solidFill>
                <a:latin typeface="Century Gothic" panose="020B0502020202020204" pitchFamily="34" charset="0"/>
              </a:rPr>
              <a:t>Thank you</a:t>
            </a:r>
          </a:p>
        </p:txBody>
      </p:sp>
      <p:sp>
        <p:nvSpPr>
          <p:cNvPr id="21" name="TextBox 20">
            <a:extLst>
              <a:ext uri="{FF2B5EF4-FFF2-40B4-BE49-F238E27FC236}">
                <a16:creationId xmlns:a16="http://schemas.microsoft.com/office/drawing/2014/main" id="{D2C74926-2159-DE7C-D572-41DACF9151FC}"/>
              </a:ext>
            </a:extLst>
          </p:cNvPr>
          <p:cNvSpPr txBox="1"/>
          <p:nvPr/>
        </p:nvSpPr>
        <p:spPr>
          <a:xfrm>
            <a:off x="-759929" y="5993353"/>
            <a:ext cx="5093391" cy="253916"/>
          </a:xfrm>
          <a:prstGeom prst="rect">
            <a:avLst/>
          </a:prstGeom>
          <a:noFill/>
        </p:spPr>
        <p:txBody>
          <a:bodyPr wrap="square" rtlCol="0">
            <a:spAutoFit/>
          </a:bodyPr>
          <a:lstStyle/>
          <a:p>
            <a:pPr algn="ctr"/>
            <a:r>
              <a:rPr lang="en-GB" sz="1050" dirty="0">
                <a:latin typeface="+mn-lt"/>
                <a:hlinkClick r:id="rId3"/>
              </a:rPr>
              <a:t>https://www.3gpp.org/about-us/mobile-competence-centre</a:t>
            </a:r>
            <a:r>
              <a:rPr lang="en-GB" sz="1050" dirty="0">
                <a:latin typeface="+mn-lt"/>
              </a:rPr>
              <a:t> </a:t>
            </a:r>
          </a:p>
        </p:txBody>
      </p:sp>
      <p:pic>
        <p:nvPicPr>
          <p:cNvPr id="4" name="Picture 3">
            <a:extLst>
              <a:ext uri="{FF2B5EF4-FFF2-40B4-BE49-F238E27FC236}">
                <a16:creationId xmlns:a16="http://schemas.microsoft.com/office/drawing/2014/main" id="{8BC3608E-824B-F654-9E36-EAF0AF10258D}"/>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3014" y="4252183"/>
            <a:ext cx="3912235" cy="1741170"/>
          </a:xfrm>
          <a:prstGeom prst="rect">
            <a:avLst/>
          </a:prstGeom>
          <a:noFill/>
          <a:ln>
            <a:noFill/>
          </a:ln>
        </p:spPr>
      </p:pic>
      <p:pic>
        <p:nvPicPr>
          <p:cNvPr id="6" name="Picture 5">
            <a:extLst>
              <a:ext uri="{FF2B5EF4-FFF2-40B4-BE49-F238E27FC236}">
                <a16:creationId xmlns:a16="http://schemas.microsoft.com/office/drawing/2014/main" id="{A407A362-5757-E179-5803-52105B7C3E0A}"/>
              </a:ext>
            </a:extLst>
          </p:cNvPr>
          <p:cNvPicPr>
            <a:picLocks noChangeAspect="1"/>
          </p:cNvPicPr>
          <p:nvPr/>
        </p:nvPicPr>
        <p:blipFill>
          <a:blip r:embed="rId5"/>
          <a:stretch>
            <a:fillRect/>
          </a:stretch>
        </p:blipFill>
        <p:spPr>
          <a:xfrm>
            <a:off x="596482" y="1809241"/>
            <a:ext cx="4839370" cy="2589424"/>
          </a:xfrm>
          <a:prstGeom prst="rect">
            <a:avLst/>
          </a:prstGeom>
        </p:spPr>
      </p:pic>
      <p:pic>
        <p:nvPicPr>
          <p:cNvPr id="7" name="Picture 6">
            <a:extLst>
              <a:ext uri="{FF2B5EF4-FFF2-40B4-BE49-F238E27FC236}">
                <a16:creationId xmlns:a16="http://schemas.microsoft.com/office/drawing/2014/main" id="{C68F3C87-FEF9-8B4E-3F16-1C1314E2457F}"/>
              </a:ext>
            </a:extLst>
          </p:cNvPr>
          <p:cNvPicPr>
            <a:picLocks noChangeAspect="1"/>
          </p:cNvPicPr>
          <p:nvPr/>
        </p:nvPicPr>
        <p:blipFill>
          <a:blip r:embed="rId6"/>
          <a:stretch>
            <a:fillRect/>
          </a:stretch>
        </p:blipFill>
        <p:spPr>
          <a:xfrm>
            <a:off x="3033089" y="3836252"/>
            <a:ext cx="4115790" cy="2157101"/>
          </a:xfrm>
          <a:prstGeom prst="rect">
            <a:avLst/>
          </a:prstGeom>
        </p:spPr>
      </p:pic>
      <p:pic>
        <p:nvPicPr>
          <p:cNvPr id="5" name="Picture 4">
            <a:extLst>
              <a:ext uri="{FF2B5EF4-FFF2-40B4-BE49-F238E27FC236}">
                <a16:creationId xmlns:a16="http://schemas.microsoft.com/office/drawing/2014/main" id="{5F0770D1-D864-8311-933B-10B66EDE2321}"/>
              </a:ext>
            </a:extLst>
          </p:cNvPr>
          <p:cNvPicPr>
            <a:picLocks noChangeAspect="1"/>
          </p:cNvPicPr>
          <p:nvPr/>
        </p:nvPicPr>
        <p:blipFill>
          <a:blip r:embed="rId7"/>
          <a:stretch>
            <a:fillRect/>
          </a:stretch>
        </p:blipFill>
        <p:spPr>
          <a:xfrm>
            <a:off x="7148879" y="1809241"/>
            <a:ext cx="4446639" cy="3429000"/>
          </a:xfrm>
          <a:prstGeom prst="rect">
            <a:avLst/>
          </a:prstGeom>
        </p:spPr>
      </p:pic>
    </p:spTree>
    <p:extLst>
      <p:ext uri="{BB962C8B-B14F-4D97-AF65-F5344CB8AC3E}">
        <p14:creationId xmlns:p14="http://schemas.microsoft.com/office/powerpoint/2010/main" val="412860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9444630" cy="1325563"/>
          </a:xfrm>
        </p:spPr>
        <p:txBody>
          <a:bodyPr/>
          <a:lstStyle/>
          <a:p>
            <a:r>
              <a:rPr lang="fr-FR" altLang="en-US" dirty="0" err="1"/>
              <a:t>Spec</a:t>
            </a:r>
            <a:r>
              <a:rPr lang="fr-FR" altLang="en-US" dirty="0"/>
              <a:t> Manager Contributions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433773" y="1811133"/>
            <a:ext cx="11313054" cy="4737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2000" dirty="0">
                <a:latin typeface="Century Gothic" panose="020B0502020202020204" pitchFamily="34" charset="0"/>
              </a:rPr>
              <a:t>Contributions on TSG Working Methods (TR 21.900)</a:t>
            </a:r>
          </a:p>
          <a:p>
            <a:pPr marL="712788" lvl="1" indent="-352425" eaLnBrk="1" hangingPunct="1">
              <a:spcBef>
                <a:spcPts val="600"/>
              </a:spcBef>
              <a:spcAft>
                <a:spcPts val="600"/>
              </a:spcAft>
              <a:defRPr/>
            </a:pPr>
            <a:r>
              <a:rPr lang="en-GB" altLang="en-US" sz="2000" dirty="0">
                <a:latin typeface="Century Gothic" panose="020B0502020202020204" pitchFamily="34" charset="0"/>
              </a:rPr>
              <a:t>SP-250573: Guidance for Appointed Duties</a:t>
            </a:r>
            <a:br>
              <a:rPr lang="en-GB" altLang="en-US" sz="2000" dirty="0">
                <a:latin typeface="Century Gothic" panose="020B0502020202020204" pitchFamily="34" charset="0"/>
              </a:rPr>
            </a:br>
            <a:br>
              <a:rPr lang="en-GB" altLang="en-US" sz="2000" dirty="0">
                <a:latin typeface="Century Gothic" panose="020B0502020202020204" pitchFamily="34" charset="0"/>
              </a:rPr>
            </a:br>
            <a:r>
              <a:rPr lang="en-GB" altLang="en-US" sz="2000" dirty="0">
                <a:latin typeface="Century Gothic" panose="020B0502020202020204" pitchFamily="34" charset="0"/>
              </a:rPr>
              <a:t>Endorsed text from PCG#54 as per decision PCG54/09 (see below)</a:t>
            </a:r>
          </a:p>
          <a:p>
            <a:pPr marL="712788" lvl="1" indent="-352425" eaLnBrk="1" hangingPunct="1">
              <a:spcBef>
                <a:spcPts val="600"/>
              </a:spcBef>
              <a:spcAft>
                <a:spcPts val="600"/>
              </a:spcAft>
              <a:defRPr/>
            </a:pPr>
            <a:endParaRPr lang="en-GB" altLang="en-US" sz="2000" dirty="0">
              <a:latin typeface="Century Gothic" panose="020B0502020202020204" pitchFamily="34" charset="0"/>
            </a:endParaRPr>
          </a:p>
        </p:txBody>
      </p:sp>
      <p:graphicFrame>
        <p:nvGraphicFramePr>
          <p:cNvPr id="2" name="Table 1">
            <a:extLst>
              <a:ext uri="{FF2B5EF4-FFF2-40B4-BE49-F238E27FC236}">
                <a16:creationId xmlns:a16="http://schemas.microsoft.com/office/drawing/2014/main" id="{245D1631-73DB-44D1-F673-2C511B1E8BF0}"/>
              </a:ext>
            </a:extLst>
          </p:cNvPr>
          <p:cNvGraphicFramePr>
            <a:graphicFrameLocks noGrp="1"/>
          </p:cNvGraphicFramePr>
          <p:nvPr/>
        </p:nvGraphicFramePr>
        <p:xfrm>
          <a:off x="2507811" y="3347185"/>
          <a:ext cx="7176378" cy="1798320"/>
        </p:xfrm>
        <a:graphic>
          <a:graphicData uri="http://schemas.openxmlformats.org/drawingml/2006/table">
            <a:tbl>
              <a:tblPr firstRow="1" firstCol="1" bandRow="1">
                <a:tableStyleId>{5940675A-B579-460E-94D1-54222C63F5DA}</a:tableStyleId>
              </a:tblPr>
              <a:tblGrid>
                <a:gridCol w="1081265">
                  <a:extLst>
                    <a:ext uri="{9D8B030D-6E8A-4147-A177-3AD203B41FA5}">
                      <a16:colId xmlns:a16="http://schemas.microsoft.com/office/drawing/2014/main" val="607323415"/>
                    </a:ext>
                  </a:extLst>
                </a:gridCol>
                <a:gridCol w="6095113">
                  <a:extLst>
                    <a:ext uri="{9D8B030D-6E8A-4147-A177-3AD203B41FA5}">
                      <a16:colId xmlns:a16="http://schemas.microsoft.com/office/drawing/2014/main" val="3457586192"/>
                    </a:ext>
                  </a:extLst>
                </a:gridCol>
              </a:tblGrid>
              <a:tr h="0">
                <a:tc>
                  <a:txBody>
                    <a:bodyPr/>
                    <a:lstStyle/>
                    <a:p>
                      <a:pPr>
                        <a:lnSpc>
                          <a:spcPct val="100000"/>
                        </a:lnSpc>
                        <a:spcAft>
                          <a:spcPts val="600"/>
                        </a:spcAft>
                      </a:pPr>
                      <a:r>
                        <a:rPr lang="en-GB" sz="1200" b="1" dirty="0">
                          <a:effectLst/>
                          <a:latin typeface="Century Gothic" panose="020B0502020202020204" pitchFamily="34" charset="0"/>
                        </a:rPr>
                        <a:t>D-PCG54/09</a:t>
                      </a:r>
                      <a:endParaRPr lang="en-GB" sz="1200" b="1" dirty="0">
                        <a:effectLst/>
                        <a:latin typeface="Century Gothic" panose="020B0502020202020204" pitchFamily="34" charset="0"/>
                        <a:ea typeface="Yu Gothic" panose="020B0400000000000000" pitchFamily="34" charset="-128"/>
                      </a:endParaRPr>
                    </a:p>
                  </a:txBody>
                  <a:tcPr marL="67945" marR="67945" marT="0" marB="0"/>
                </a:tc>
                <a:tc>
                  <a:txBody>
                    <a:bodyPr/>
                    <a:lstStyle/>
                    <a:p>
                      <a:pPr>
                        <a:spcAft>
                          <a:spcPts val="600"/>
                        </a:spcAft>
                      </a:pPr>
                      <a:r>
                        <a:rPr lang="en-GB" sz="1200" b="1" dirty="0">
                          <a:effectLst/>
                          <a:latin typeface="Century Gothic" panose="020B0502020202020204" pitchFamily="34" charset="0"/>
                        </a:rPr>
                        <a:t>PCG endorses the following text to be added to 21.900:</a:t>
                      </a:r>
                    </a:p>
                    <a:p>
                      <a:pPr>
                        <a:spcAft>
                          <a:spcPts val="600"/>
                        </a:spcAft>
                      </a:pPr>
                      <a:r>
                        <a:rPr lang="en-GB" sz="1200" dirty="0">
                          <a:effectLst/>
                          <a:latin typeface="Century Gothic" panose="020B0502020202020204" pitchFamily="34" charset="0"/>
                        </a:rPr>
                        <a:t>“6.7 Guidance for Appointed Duties</a:t>
                      </a:r>
                    </a:p>
                    <a:p>
                      <a:pPr>
                        <a:spcAft>
                          <a:spcPts val="600"/>
                        </a:spcAft>
                      </a:pPr>
                      <a:r>
                        <a:rPr lang="en-GB" sz="1200" dirty="0">
                          <a:effectLst/>
                          <a:latin typeface="Century Gothic" panose="020B0502020202020204" pitchFamily="34" charset="0"/>
                        </a:rPr>
                        <a:t>As part of progressing a work item or other business of 3GPP, delegates may be appointed to roles such a rapporteur, moderator, editor, etc.  While operating in these roles, delegates are expected to carry out their assigned duties with impartiality and in the interests of 3GPP. While company support letters are not required to assume these roles, it is expected that any delegate taking on these responsibilities has the support of their company in fulfilling the associated duties.”</a:t>
                      </a:r>
                      <a:endParaRPr lang="en-GB" sz="1200" dirty="0">
                        <a:effectLst/>
                        <a:latin typeface="Century Gothic" panose="020B0502020202020204" pitchFamily="34" charset="0"/>
                        <a:ea typeface="Yu Gothic" panose="020B0400000000000000" pitchFamily="34" charset="-128"/>
                      </a:endParaRPr>
                    </a:p>
                  </a:txBody>
                  <a:tcPr marL="67945" marR="67945" marT="0" marB="0"/>
                </a:tc>
                <a:extLst>
                  <a:ext uri="{0D108BD9-81ED-4DB2-BD59-A6C34878D82A}">
                    <a16:rowId xmlns:a16="http://schemas.microsoft.com/office/drawing/2014/main" val="1160625714"/>
                  </a:ext>
                </a:extLst>
              </a:tr>
            </a:tbl>
          </a:graphicData>
        </a:graphic>
      </p:graphicFrame>
    </p:spTree>
    <p:extLst>
      <p:ext uri="{BB962C8B-B14F-4D97-AF65-F5344CB8AC3E}">
        <p14:creationId xmlns:p14="http://schemas.microsoft.com/office/powerpoint/2010/main" val="308767115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E8936-E0F3-8173-EECD-AF2CF9428DDE}"/>
              </a:ext>
            </a:extLst>
          </p:cNvPr>
          <p:cNvSpPr>
            <a:spLocks noGrp="1"/>
          </p:cNvSpPr>
          <p:nvPr>
            <p:ph type="title"/>
          </p:nvPr>
        </p:nvSpPr>
        <p:spPr/>
        <p:txBody>
          <a:bodyPr/>
          <a:lstStyle/>
          <a:p>
            <a:r>
              <a:rPr lang="en-US" sz="3600" dirty="0"/>
              <a:t>Work Plan Coordinator and other MCC Contributions</a:t>
            </a:r>
            <a:endParaRPr lang="en-GB" sz="3600" dirty="0"/>
          </a:p>
        </p:txBody>
      </p:sp>
      <p:sp>
        <p:nvSpPr>
          <p:cNvPr id="5" name="Content Placeholder 4">
            <a:extLst>
              <a:ext uri="{FF2B5EF4-FFF2-40B4-BE49-F238E27FC236}">
                <a16:creationId xmlns:a16="http://schemas.microsoft.com/office/drawing/2014/main" id="{E01A1473-73CA-D738-F0CD-FCAA8594F588}"/>
              </a:ext>
            </a:extLst>
          </p:cNvPr>
          <p:cNvSpPr>
            <a:spLocks noGrp="1"/>
          </p:cNvSpPr>
          <p:nvPr>
            <p:ph idx="1"/>
          </p:nvPr>
        </p:nvSpPr>
        <p:spPr/>
        <p:txBody>
          <a:bodyPr/>
          <a:lstStyle/>
          <a:p>
            <a:endParaRPr lang="en-GB" dirty="0"/>
          </a:p>
          <a:p>
            <a:endParaRPr lang="en-GB" sz="4400" dirty="0">
              <a:effectLst/>
              <a:latin typeface="Aptos" panose="020B0004020202020204" pitchFamily="34" charset="0"/>
              <a:ea typeface="Calibri" panose="020F0502020204030204" pitchFamily="34" charset="0"/>
              <a:cs typeface="Calibri" panose="020F0502020204030204" pitchFamily="34" charset="0"/>
            </a:endParaRPr>
          </a:p>
          <a:p>
            <a:endParaRPr lang="en-GB" sz="2800" dirty="0">
              <a:effectLst/>
              <a:latin typeface="Aptos" panose="020B0004020202020204" pitchFamily="34" charset="0"/>
              <a:ea typeface="Calibri" panose="020F0502020204030204" pitchFamily="34" charset="0"/>
              <a:cs typeface="Calibri" panose="020F0502020204030204" pitchFamily="34" charset="0"/>
            </a:endParaRPr>
          </a:p>
          <a:p>
            <a:endParaRPr lang="en-GB" sz="2800" dirty="0">
              <a:effectLst/>
              <a:latin typeface="Aptos" panose="020B0004020202020204" pitchFamily="34" charset="0"/>
              <a:ea typeface="Calibri" panose="020F0502020204030204" pitchFamily="34" charset="0"/>
              <a:cs typeface="Calibri" panose="020F0502020204030204" pitchFamily="34" charset="0"/>
            </a:endParaRPr>
          </a:p>
          <a:p>
            <a:endParaRPr lang="en-GB" sz="2800" dirty="0">
              <a:effectLst/>
              <a:latin typeface="Aptos" panose="020B0004020202020204" pitchFamily="34" charset="0"/>
              <a:ea typeface="Calibri" panose="020F0502020204030204" pitchFamily="34" charset="0"/>
              <a:cs typeface="Calibri" panose="020F0502020204030204" pitchFamily="34" charset="0"/>
            </a:endParaRPr>
          </a:p>
          <a:p>
            <a:endParaRPr lang="en-GB" sz="2800" dirty="0">
              <a:effectLst/>
              <a:latin typeface="Aptos" panose="020B0004020202020204" pitchFamily="34" charset="0"/>
              <a:ea typeface="Calibri" panose="020F0502020204030204" pitchFamily="34" charset="0"/>
              <a:cs typeface="Calibri" panose="020F0502020204030204" pitchFamily="34" charset="0"/>
            </a:endParaRPr>
          </a:p>
          <a:p>
            <a:endParaRPr lang="en-GB" dirty="0"/>
          </a:p>
        </p:txBody>
      </p:sp>
      <p:sp>
        <p:nvSpPr>
          <p:cNvPr id="3" name="Content Placeholder 4">
            <a:extLst>
              <a:ext uri="{FF2B5EF4-FFF2-40B4-BE49-F238E27FC236}">
                <a16:creationId xmlns:a16="http://schemas.microsoft.com/office/drawing/2014/main" id="{4F5AF9E9-35C7-770E-39B2-19D09D68216B}"/>
              </a:ext>
            </a:extLst>
          </p:cNvPr>
          <p:cNvSpPr txBox="1">
            <a:spLocks/>
          </p:cNvSpPr>
          <p:nvPr/>
        </p:nvSpPr>
        <p:spPr bwMode="auto">
          <a:xfrm>
            <a:off x="527855" y="2029828"/>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latin typeface="Century Gothic" panose="020B0502020202020204" pitchFamily="34" charset="0"/>
              </a:rPr>
              <a:t>SP-250716: Follow-up of Selecting the Release for Charging/OAM aspects</a:t>
            </a:r>
          </a:p>
          <a:p>
            <a:r>
              <a:rPr lang="en-GB" sz="2000" dirty="0">
                <a:latin typeface="Century Gothic" panose="020B0502020202020204" pitchFamily="34" charset="0"/>
              </a:rPr>
              <a:t>RP-250840</a:t>
            </a:r>
            <a:r>
              <a:rPr lang="en-GB" sz="1400" b="0" i="0" dirty="0">
                <a:solidFill>
                  <a:srgbClr val="000000"/>
                </a:solidFill>
                <a:effectLst/>
                <a:latin typeface="arial" panose="020B0604020202020204" pitchFamily="34" charset="0"/>
              </a:rPr>
              <a:t> </a:t>
            </a:r>
            <a:r>
              <a:rPr lang="en-GB" sz="2000" dirty="0">
                <a:latin typeface="Century Gothic" panose="020B0502020202020204" pitchFamily="34" charset="0"/>
              </a:rPr>
              <a:t>SP- 250712</a:t>
            </a:r>
            <a:r>
              <a:rPr lang="en-GB" sz="1050" b="0" i="0" dirty="0">
                <a:solidFill>
                  <a:srgbClr val="312E25"/>
                </a:solidFill>
                <a:effectLst/>
                <a:latin typeface="arial" panose="020B0604020202020204" pitchFamily="34" charset="0"/>
              </a:rPr>
              <a:t>: </a:t>
            </a:r>
            <a:r>
              <a:rPr lang="en-GB" sz="2000" dirty="0">
                <a:latin typeface="Century Gothic" panose="020B0502020202020204" pitchFamily="34" charset="0"/>
              </a:rPr>
              <a:t>Work Plan as before SA#108</a:t>
            </a:r>
          </a:p>
          <a:p>
            <a:r>
              <a:rPr lang="en-GB" sz="2000" dirty="0">
                <a:latin typeface="Century Gothic" panose="020B0502020202020204" pitchFamily="34" charset="0"/>
              </a:rPr>
              <a:t>SP-250713</a:t>
            </a:r>
            <a:r>
              <a:rPr lang="en-GB" sz="1400" b="0" i="0" dirty="0">
                <a:solidFill>
                  <a:srgbClr val="312E25"/>
                </a:solidFill>
                <a:effectLst/>
                <a:latin typeface="arial" panose="020B0604020202020204" pitchFamily="34" charset="0"/>
              </a:rPr>
              <a:t>: </a:t>
            </a:r>
            <a:r>
              <a:rPr lang="en-GB" sz="2000" dirty="0">
                <a:latin typeface="Century Gothic" panose="020B0502020202020204" pitchFamily="34" charset="0"/>
              </a:rPr>
              <a:t>Work Plan at the end of TSG#108</a:t>
            </a:r>
          </a:p>
          <a:p>
            <a:r>
              <a:rPr lang="en-GB" sz="2000" dirty="0">
                <a:latin typeface="Century Gothic" panose="020B0502020202020204" pitchFamily="34" charset="0"/>
              </a:rPr>
              <a:t>SP-250715</a:t>
            </a:r>
            <a:r>
              <a:rPr lang="en-GB" sz="1400" b="0" i="0" dirty="0">
                <a:solidFill>
                  <a:srgbClr val="312E25"/>
                </a:solidFill>
                <a:effectLst/>
                <a:latin typeface="arial" panose="020B0604020202020204" pitchFamily="34" charset="0"/>
              </a:rPr>
              <a:t>: </a:t>
            </a:r>
            <a:r>
              <a:rPr lang="en-GB" sz="2000" dirty="0">
                <a:latin typeface="Century Gothic" panose="020B0502020202020204" pitchFamily="34" charset="0"/>
              </a:rPr>
              <a:t>Working agreement #67 established for resolution at TSG SA#108</a:t>
            </a:r>
          </a:p>
          <a:p>
            <a:r>
              <a:rPr lang="en-GB" sz="2000" dirty="0">
                <a:latin typeface="Century Gothic" panose="020B0502020202020204" pitchFamily="34" charset="0"/>
              </a:rPr>
              <a:t>SP-250480: Report for 3GPP - O-RAN Joint Workshop</a:t>
            </a:r>
          </a:p>
          <a:p>
            <a:endParaRPr lang="en-GB" sz="4400" dirty="0">
              <a:latin typeface="Aptos" panose="020B0004020202020204" pitchFamily="34" charset="0"/>
              <a:ea typeface="Calibri" panose="020F0502020204030204" pitchFamily="34" charset="0"/>
              <a:cs typeface="Calibri" panose="020F0502020204030204" pitchFamily="34" charset="0"/>
            </a:endParaRPr>
          </a:p>
          <a:p>
            <a:endParaRPr lang="en-GB" dirty="0">
              <a:latin typeface="Aptos" panose="020B0004020202020204" pitchFamily="34" charset="0"/>
              <a:ea typeface="Calibri" panose="020F0502020204030204" pitchFamily="34" charset="0"/>
              <a:cs typeface="Calibri" panose="020F0502020204030204" pitchFamily="34" charset="0"/>
            </a:endParaRPr>
          </a:p>
          <a:p>
            <a:endParaRPr lang="en-GB" dirty="0">
              <a:latin typeface="Aptos" panose="020B0004020202020204" pitchFamily="34" charset="0"/>
              <a:ea typeface="Calibri" panose="020F0502020204030204" pitchFamily="34" charset="0"/>
              <a:cs typeface="Calibri" panose="020F0502020204030204" pitchFamily="34" charset="0"/>
            </a:endParaRPr>
          </a:p>
          <a:p>
            <a:endParaRPr lang="en-GB" dirty="0">
              <a:latin typeface="Aptos" panose="020B0004020202020204" pitchFamily="34" charset="0"/>
              <a:ea typeface="Calibri" panose="020F0502020204030204" pitchFamily="34" charset="0"/>
              <a:cs typeface="Calibri" panose="020F0502020204030204" pitchFamily="34" charset="0"/>
            </a:endParaRPr>
          </a:p>
          <a:p>
            <a:endParaRPr lang="en-GB" dirty="0">
              <a:latin typeface="Aptos" panose="020B0004020202020204" pitchFamily="34" charset="0"/>
              <a:ea typeface="Calibri" panose="020F0502020204030204" pitchFamily="34" charset="0"/>
              <a:cs typeface="Calibri" panose="020F0502020204030204" pitchFamily="34" charset="0"/>
            </a:endParaRPr>
          </a:p>
          <a:p>
            <a:endParaRPr lang="en-GB" dirty="0"/>
          </a:p>
        </p:txBody>
      </p:sp>
    </p:spTree>
    <p:extLst>
      <p:ext uri="{BB962C8B-B14F-4D97-AF65-F5344CB8AC3E}">
        <p14:creationId xmlns:p14="http://schemas.microsoft.com/office/powerpoint/2010/main" val="13665669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F1B4023B-8479-4372-A903-BBC90C5F1199}"/>
              </a:ext>
            </a:extLst>
          </p:cNvPr>
          <p:cNvGraphicFramePr>
            <a:graphicFrameLocks/>
          </p:cNvGraphicFramePr>
          <p:nvPr/>
        </p:nvGraphicFramePr>
        <p:xfrm>
          <a:off x="2663595" y="2116375"/>
          <a:ext cx="6864810" cy="410153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TSG#108 (RAN) </a:t>
            </a:r>
            <a:endParaRPr lang="en-GB" dirty="0"/>
          </a:p>
        </p:txBody>
      </p:sp>
    </p:spTree>
    <p:extLst>
      <p:ext uri="{BB962C8B-B14F-4D97-AF65-F5344CB8AC3E}">
        <p14:creationId xmlns:p14="http://schemas.microsoft.com/office/powerpoint/2010/main" val="234667290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BBB56E96-0CA2-4E05-95AE-62D0B1759AF4}"/>
              </a:ext>
            </a:extLst>
          </p:cNvPr>
          <p:cNvGraphicFramePr>
            <a:graphicFrameLocks/>
          </p:cNvGraphicFramePr>
          <p:nvPr/>
        </p:nvGraphicFramePr>
        <p:xfrm>
          <a:off x="2590800" y="2107224"/>
          <a:ext cx="7010400" cy="408412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TSG#108 (SA)</a:t>
            </a:r>
            <a:endParaRPr lang="en-GB" dirty="0"/>
          </a:p>
        </p:txBody>
      </p:sp>
    </p:spTree>
    <p:extLst>
      <p:ext uri="{BB962C8B-B14F-4D97-AF65-F5344CB8AC3E}">
        <p14:creationId xmlns:p14="http://schemas.microsoft.com/office/powerpoint/2010/main" val="32429847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47F2EF97-D3AB-4C02-8384-45C7EF58265A}"/>
              </a:ext>
            </a:extLst>
          </p:cNvPr>
          <p:cNvGraphicFramePr>
            <a:graphicFrameLocks/>
          </p:cNvGraphicFramePr>
          <p:nvPr/>
        </p:nvGraphicFramePr>
        <p:xfrm>
          <a:off x="2590800" y="2057400"/>
          <a:ext cx="7010400" cy="416051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TSG#108 (CT)</a:t>
            </a:r>
            <a:endParaRPr lang="en-GB" dirty="0"/>
          </a:p>
        </p:txBody>
      </p:sp>
    </p:spTree>
    <p:extLst>
      <p:ext uri="{BB962C8B-B14F-4D97-AF65-F5344CB8AC3E}">
        <p14:creationId xmlns:p14="http://schemas.microsoft.com/office/powerpoint/2010/main" val="119116630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3C0C1278-C59B-4EB6-84C3-40DAA8C9D434}"/>
              </a:ext>
            </a:extLst>
          </p:cNvPr>
          <p:cNvGraphicFramePr>
            <a:graphicFrameLocks/>
          </p:cNvGraphicFramePr>
          <p:nvPr/>
        </p:nvGraphicFramePr>
        <p:xfrm>
          <a:off x="2663594" y="2190750"/>
          <a:ext cx="6864812" cy="3928068"/>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TSG#108</a:t>
            </a:r>
            <a:endParaRPr lang="en-GB" dirty="0"/>
          </a:p>
        </p:txBody>
      </p:sp>
    </p:spTree>
    <p:extLst>
      <p:ext uri="{BB962C8B-B14F-4D97-AF65-F5344CB8AC3E}">
        <p14:creationId xmlns:p14="http://schemas.microsoft.com/office/powerpoint/2010/main" val="375590282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25927</TotalTime>
  <Words>1181</Words>
  <Application>Microsoft Office PowerPoint</Application>
  <PresentationFormat>Widescreen</PresentationFormat>
  <Paragraphs>291</Paragraphs>
  <Slides>24</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Aptos</vt:lpstr>
      <vt:lpstr>Aptos Narrow</vt:lpstr>
      <vt:lpstr>arial</vt:lpstr>
      <vt:lpstr>arial</vt:lpstr>
      <vt:lpstr>Arial </vt:lpstr>
      <vt:lpstr>Calibri</vt:lpstr>
      <vt:lpstr>Calibri Light</vt:lpstr>
      <vt:lpstr>Century Gothic</vt:lpstr>
      <vt:lpstr>Times New Roman</vt:lpstr>
      <vt:lpstr>Office Theme</vt:lpstr>
      <vt:lpstr>MCC Report</vt:lpstr>
      <vt:lpstr>3GPP Support Team</vt:lpstr>
      <vt:lpstr>Spec Manager Contributions</vt:lpstr>
      <vt:lpstr>Work Plan Coordinator and other MCC Contributions</vt:lpstr>
      <vt:lpstr>Statistics</vt:lpstr>
      <vt:lpstr>Agreed CRs for TSG#108 (RAN) </vt:lpstr>
      <vt:lpstr>Agreed CRs for TSG#108 (SA)</vt:lpstr>
      <vt:lpstr>Agreed CRs for TSG#108 (CT)</vt:lpstr>
      <vt:lpstr>Agreed CRs for TSG#108</vt:lpstr>
      <vt:lpstr>Affected specs per release (RAN)</vt:lpstr>
      <vt:lpstr>Affected specs per release (SA)</vt:lpstr>
      <vt:lpstr>Affected specs per release (CT)</vt:lpstr>
      <vt:lpstr>3GPP Membership</vt:lpstr>
      <vt:lpstr>More Statistics</vt:lpstr>
      <vt:lpstr>Approved CRs per year</vt:lpstr>
      <vt:lpstr>Number of specification per release</vt:lpstr>
      <vt:lpstr>Approved CRs per TSG</vt:lpstr>
      <vt:lpstr>Approved CRs per TSG (CT)</vt:lpstr>
      <vt:lpstr>Approved CRs per TSG (RAN)</vt:lpstr>
      <vt:lpstr>Approved CRs per TSG (SA)</vt:lpstr>
      <vt:lpstr>Marketing and communications</vt:lpstr>
      <vt:lpstr>Marketing matters - Deliverables</vt:lpstr>
      <vt:lpstr>Marketing matters - Web</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Mirko</cp:lastModifiedBy>
  <cp:revision>1081</cp:revision>
  <cp:lastPrinted>2022-06-28T09:25:59Z</cp:lastPrinted>
  <dcterms:created xsi:type="dcterms:W3CDTF">2010-02-05T13:52:04Z</dcterms:created>
  <dcterms:modified xsi:type="dcterms:W3CDTF">2025-06-06T09:31:39Z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